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26" r:id="rId3"/>
    <p:sldId id="325" r:id="rId4"/>
    <p:sldId id="328" r:id="rId5"/>
    <p:sldId id="324" r:id="rId6"/>
    <p:sldId id="327" r:id="rId7"/>
    <p:sldId id="329" r:id="rId8"/>
    <p:sldId id="330" r:id="rId9"/>
    <p:sldId id="331" r:id="rId10"/>
    <p:sldId id="332" r:id="rId11"/>
    <p:sldId id="322" r:id="rId12"/>
    <p:sldId id="323" r:id="rId13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08278-6107-4440-A316-D6F875FDF24D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A185A-F208-46A6-93BC-2814E985073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>
                <a:latin typeface="Bookman Old Style" pitchFamily="18" charset="0"/>
              </a:rPr>
              <a:t>Вернисаж педагогического опыта работников дошкольных учреждений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05200"/>
            <a:ext cx="6858000" cy="22860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 b="1">
              <a:solidFill>
                <a:schemeClr val="hlink"/>
              </a:solidFill>
              <a:latin typeface="Bookman Old Style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chemeClr val="hlink"/>
                </a:solidFill>
                <a:latin typeface="Bookman Old Style" pitchFamily="18" charset="0"/>
              </a:rPr>
              <a:t>Создание предметно-развивающей среды</a:t>
            </a:r>
          </a:p>
          <a:p>
            <a:pPr>
              <a:lnSpc>
                <a:spcPct val="80000"/>
              </a:lnSpc>
            </a:pPr>
            <a:r>
              <a:rPr lang="ru-RU" b="1">
                <a:solidFill>
                  <a:schemeClr val="hlink"/>
                </a:solidFill>
                <a:latin typeface="Bookman Old Style" pitchFamily="18" charset="0"/>
              </a:rPr>
              <a:t>«Моя группа»</a:t>
            </a:r>
          </a:p>
          <a:p>
            <a:pPr>
              <a:lnSpc>
                <a:spcPct val="80000"/>
              </a:lnSpc>
            </a:pPr>
            <a:r>
              <a:rPr lang="ru-RU" sz="1600">
                <a:solidFill>
                  <a:schemeClr val="hlink"/>
                </a:solidFill>
              </a:rPr>
              <a:t>                             </a:t>
            </a:r>
          </a:p>
          <a:p>
            <a:pPr>
              <a:lnSpc>
                <a:spcPct val="80000"/>
              </a:lnSpc>
            </a:pPr>
            <a:r>
              <a:rPr lang="ru-RU" sz="1600"/>
              <a:t> </a:t>
            </a:r>
            <a:r>
              <a:rPr lang="ru-RU" sz="1600" b="1">
                <a:solidFill>
                  <a:srgbClr val="990000"/>
                </a:solidFill>
                <a:latin typeface="Bookman Old Style" pitchFamily="18" charset="0"/>
              </a:rPr>
              <a:t>Автор: Железняк Татьяна Степановна, </a:t>
            </a:r>
          </a:p>
          <a:p>
            <a:pPr>
              <a:lnSpc>
                <a:spcPct val="80000"/>
              </a:lnSpc>
            </a:pPr>
            <a:r>
              <a:rPr lang="ru-RU" sz="1600" b="1">
                <a:solidFill>
                  <a:srgbClr val="990000"/>
                </a:solidFill>
                <a:latin typeface="Bookman Old Style" pitchFamily="18" charset="0"/>
              </a:rPr>
              <a:t>                                          воспитатель  МБДОУ № 101</a:t>
            </a: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67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52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59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54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56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55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58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57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64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65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66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26</Words>
  <Application>Microsoft Office PowerPoint</Application>
  <PresentationFormat>Экран (4:3)</PresentationFormat>
  <Paragraphs>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Bookman Old Style</vt:lpstr>
      <vt:lpstr>Calibri</vt:lpstr>
      <vt:lpstr>Тема Office</vt:lpstr>
      <vt:lpstr>Вернисаж педагогического опыта работников дошкольных учреждений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Вернисаж педагогического опыта работников дошкольных учреждений</dc:title>
  <dc:creator>Admin</dc:creator>
  <cp:lastModifiedBy>Павел</cp:lastModifiedBy>
  <cp:revision>4</cp:revision>
  <dcterms:created xsi:type="dcterms:W3CDTF">2014-03-22T12:43:38Z</dcterms:created>
  <dcterms:modified xsi:type="dcterms:W3CDTF">2014-04-22T18:29:39Z</dcterms:modified>
</cp:coreProperties>
</file>