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73" r:id="rId3"/>
    <p:sldId id="281" r:id="rId4"/>
    <p:sldId id="299" r:id="rId5"/>
    <p:sldId id="284" r:id="rId6"/>
    <p:sldId id="290" r:id="rId7"/>
    <p:sldId id="292" r:id="rId8"/>
    <p:sldId id="293" r:id="rId9"/>
    <p:sldId id="295" r:id="rId10"/>
    <p:sldId id="294" r:id="rId11"/>
    <p:sldId id="288" r:id="rId12"/>
    <p:sldId id="296" r:id="rId13"/>
    <p:sldId id="29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600" y="8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1" d="100"/>
          <a:sy n="101" d="100"/>
        </p:scale>
        <p:origin x="17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>
          <a:gsLst>
            <a:gs pos="100000">
              <a:schemeClr val="accent1">
                <a:lumMod val="20000"/>
                <a:lumOff val="80000"/>
                <a:alpha val="86000"/>
              </a:schemeClr>
            </a:gs>
            <a:gs pos="42000">
              <a:schemeClr val="bg1">
                <a:alpha val="40000"/>
              </a:schemeClr>
            </a:gs>
            <a:gs pos="0">
              <a:schemeClr val="accent1">
                <a:lumMod val="20000"/>
                <a:lumOff val="80000"/>
                <a:alpha val="85000"/>
              </a:schemeClr>
            </a:gs>
            <a:gs pos="75000">
              <a:schemeClr val="bg1">
                <a:alpha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12188825" cy="713232"/>
            <a:chOff x="0" y="0"/>
            <a:chExt cx="12188825" cy="713232"/>
          </a:xfrm>
        </p:grpSpPr>
        <p:sp>
          <p:nvSpPr>
            <p:cNvPr id="7" name="Прямоугольник 6"/>
            <p:cNvSpPr/>
            <p:nvPr/>
          </p:nvSpPr>
          <p:spPr>
            <a:xfrm flipV="1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0" y="0"/>
            <a:ext cx="713232" cy="6858000"/>
            <a:chOff x="0" y="0"/>
            <a:chExt cx="713232" cy="6858000"/>
          </a:xfrm>
        </p:grpSpPr>
        <p:sp>
          <p:nvSpPr>
            <p:cNvPr id="12" name="Прямоугольник 11"/>
            <p:cNvSpPr/>
            <p:nvPr/>
          </p:nvSpPr>
          <p:spPr>
            <a:xfrm flipH="1">
              <a:off x="73152" y="0"/>
              <a:ext cx="640080" cy="685800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flipH="1">
              <a:off x="0" y="0"/>
              <a:ext cx="202718" cy="6858000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1476762" y="0"/>
            <a:ext cx="746886" cy="6858000"/>
            <a:chOff x="11476762" y="0"/>
            <a:chExt cx="746886" cy="6858000"/>
          </a:xfrm>
        </p:grpSpPr>
        <p:sp>
          <p:nvSpPr>
            <p:cNvPr id="15" name="Прямоугольник 14"/>
            <p:cNvSpPr/>
            <p:nvPr/>
          </p:nvSpPr>
          <p:spPr>
            <a:xfrm flipH="1">
              <a:off x="11476762" y="0"/>
              <a:ext cx="640080" cy="685800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 flipH="1">
              <a:off x="12020930" y="0"/>
              <a:ext cx="202718" cy="6858000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 flipV="1">
            <a:off x="0" y="6144768"/>
            <a:ext cx="12188825" cy="713232"/>
            <a:chOff x="0" y="0"/>
            <a:chExt cx="12188825" cy="713232"/>
          </a:xfrm>
        </p:grpSpPr>
        <p:sp>
          <p:nvSpPr>
            <p:cNvPr id="18" name="Прямоугольник 17"/>
            <p:cNvSpPr/>
            <p:nvPr/>
          </p:nvSpPr>
          <p:spPr>
            <a:xfrm flipV="1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5400" y="1188720"/>
            <a:ext cx="9601200" cy="2514600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749040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all" baseline="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flipV="1">
            <a:off x="0" y="6309360"/>
            <a:ext cx="12188825" cy="548640"/>
            <a:chOff x="0" y="0"/>
            <a:chExt cx="12188825" cy="713232"/>
          </a:xfrm>
        </p:grpSpPr>
        <p:sp>
          <p:nvSpPr>
            <p:cNvPr id="9" name="Прямоугольник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6736" y="0"/>
            <a:ext cx="12188825" cy="548640"/>
            <a:chOff x="0" y="0"/>
            <a:chExt cx="12188825" cy="713232"/>
          </a:xfrm>
        </p:grpSpPr>
        <p:sp>
          <p:nvSpPr>
            <p:cNvPr id="12" name="Прямоугольник 11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188720"/>
            <a:ext cx="9601200" cy="2514600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3749040"/>
            <a:ext cx="9601200" cy="9144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1120" y="1673352"/>
            <a:ext cx="4572000" cy="4343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673352"/>
            <a:ext cx="4572000" cy="4343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9FD0-C37A-4F50-8F3B-5FA0D9D0B42F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EF73-9DB8-4763-865F-2F88181A473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05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600200"/>
            <a:ext cx="4572000" cy="758952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41120" y="2441448"/>
            <a:ext cx="4572000" cy="358444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600200"/>
            <a:ext cx="4572000" cy="758952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441448"/>
            <a:ext cx="4572000" cy="358444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12188825" cy="548640"/>
            <a:chOff x="0" y="0"/>
            <a:chExt cx="12188825" cy="713232"/>
          </a:xfrm>
        </p:grpSpPr>
        <p:sp>
          <p:nvSpPr>
            <p:cNvPr id="9" name="Прямоугольник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8160" y="1828800"/>
            <a:ext cx="365760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640" y="1005840"/>
            <a:ext cx="72237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38160" y="4206240"/>
            <a:ext cx="3657600" cy="16459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8160" y="1828800"/>
            <a:ext cx="365760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8640" y="548640"/>
            <a:ext cx="6675120" cy="5760720"/>
          </a:xfrm>
          <a:noFill/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38160" y="4206240"/>
            <a:ext cx="3657600" cy="16459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0" y="0"/>
            <a:ext cx="7772400" cy="548640"/>
            <a:chOff x="0" y="0"/>
            <a:chExt cx="12188825" cy="713232"/>
          </a:xfrm>
        </p:grpSpPr>
        <p:sp>
          <p:nvSpPr>
            <p:cNvPr id="9" name="Прямоугольник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 flipV="1">
            <a:off x="0" y="6309360"/>
            <a:ext cx="7772400" cy="548640"/>
            <a:chOff x="0" y="0"/>
            <a:chExt cx="12188825" cy="713232"/>
          </a:xfrm>
        </p:grpSpPr>
        <p:sp>
          <p:nvSpPr>
            <p:cNvPr id="12" name="Прямоугольник 11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 rot="5400000" flipV="1">
            <a:off x="-3154680" y="3154680"/>
            <a:ext cx="6858000" cy="548640"/>
            <a:chOff x="0" y="0"/>
            <a:chExt cx="12188825" cy="713232"/>
          </a:xfrm>
        </p:grpSpPr>
        <p:sp>
          <p:nvSpPr>
            <p:cNvPr id="15" name="Прямоугольник 14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 rot="16200000" flipH="1" flipV="1">
            <a:off x="4069079" y="3154681"/>
            <a:ext cx="6858000" cy="548640"/>
            <a:chOff x="0" y="0"/>
            <a:chExt cx="12188825" cy="713232"/>
          </a:xfrm>
        </p:grpSpPr>
        <p:sp>
          <p:nvSpPr>
            <p:cNvPr id="18" name="Прямоугольник 17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6000"/>
              </a:schemeClr>
            </a:gs>
            <a:gs pos="79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 bwMode="auto">
          <a:xfrm flipV="1">
            <a:off x="0" y="6309360"/>
            <a:ext cx="12188825" cy="548640"/>
            <a:chOff x="0" y="0"/>
            <a:chExt cx="12188825" cy="713232"/>
          </a:xfrm>
        </p:grpSpPr>
        <p:sp>
          <p:nvSpPr>
            <p:cNvPr id="9" name="Прямоугольник 8"/>
            <p:cNvSpPr/>
            <p:nvPr/>
          </p:nvSpPr>
          <p:spPr bwMode="auto"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 bwMode="auto"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120" y="438912"/>
            <a:ext cx="9509760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1120" y="1673352"/>
            <a:ext cx="95097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391656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583DDF-CA54-461A-A486-592D2374C532}" type="datetimeFigureOut">
              <a:rPr lang="ru-RU" smtClean="0"/>
              <a:pPr/>
              <a:t>06.06.2014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41120" y="6391656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10800" y="6391656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3840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18.gif"/><Relationship Id="rId7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gif"/><Relationship Id="rId5" Type="http://schemas.openxmlformats.org/officeDocument/2006/relationships/image" Target="../media/image14.gif"/><Relationship Id="rId4" Type="http://schemas.openxmlformats.org/officeDocument/2006/relationships/image" Target="../media/image16.gif"/><Relationship Id="rId9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Летний луг"/>
          <p:cNvPicPr>
            <a:picLocks noChangeAspect="1" noChangeArrowheads="1" noCrop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336175" y="537882"/>
            <a:ext cx="11443449" cy="58225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113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://photoshopia.ru/usergallery/data/113/medium/spring_blossom_182.jpg"/>
          <p:cNvPicPr>
            <a:picLocks noChangeAspect="1" noChangeArrowheads="1"/>
          </p:cNvPicPr>
          <p:nvPr/>
        </p:nvPicPr>
        <p:blipFill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836" y="591671"/>
            <a:ext cx="11470340" cy="5715000"/>
          </a:xfrm>
          <a:prstGeom prst="rect">
            <a:avLst/>
          </a:prstGeom>
          <a:noFill/>
        </p:spPr>
      </p:pic>
      <p:pic>
        <p:nvPicPr>
          <p:cNvPr id="47110" name="Picture 6" descr="Настоящая пчела"/>
          <p:cNvPicPr>
            <a:picLocks noChangeAspect="1" noChangeArrowheads="1" noCrop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321422" y="2667791"/>
            <a:ext cx="887507" cy="7690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bms.24open.ru/images/da94db9eee4cc9895d1188b9ba348705"/>
          <p:cNvPicPr>
            <a:picLocks noChangeAspect="1" noChangeArrowheads="1"/>
          </p:cNvPicPr>
          <p:nvPr/>
        </p:nvPicPr>
        <p:blipFill>
          <a:blip r:embed="rId2" cstate="email">
            <a:lum bright="-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812" y="618565"/>
            <a:ext cx="11766176" cy="5647764"/>
          </a:xfrm>
          <a:prstGeom prst="rect">
            <a:avLst/>
          </a:prstGeom>
          <a:noFill/>
        </p:spPr>
      </p:pic>
      <p:pic>
        <p:nvPicPr>
          <p:cNvPr id="6" name="Picture 6" descr="Настоящая пчела"/>
          <p:cNvPicPr>
            <a:picLocks noChangeAspect="1" noChangeArrowheads="1" noCrop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19129511">
            <a:off x="793374" y="1121380"/>
            <a:ext cx="887507" cy="769052"/>
          </a:xfrm>
          <a:prstGeom prst="rect">
            <a:avLst/>
          </a:prstGeom>
          <a:noFill/>
        </p:spPr>
      </p:pic>
      <p:pic>
        <p:nvPicPr>
          <p:cNvPr id="7" name="Picture 4" descr="Игра бабочек"/>
          <p:cNvPicPr>
            <a:picLocks noChangeAspect="1" noChangeArrowheads="1" noCrop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9180623" y="806824"/>
            <a:ext cx="2437636" cy="1924704"/>
          </a:xfrm>
          <a:prstGeom prst="rect">
            <a:avLst/>
          </a:prstGeom>
          <a:noFill/>
        </p:spPr>
      </p:pic>
      <p:pic>
        <p:nvPicPr>
          <p:cNvPr id="8" name="Picture 20" descr="http://dl8.glitter-graphics.net/pub/2561/2561968w2ezsh9mbn.gif"/>
          <p:cNvPicPr>
            <a:picLocks noChangeAspect="1" noChangeArrowheads="1" noCrop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 rot="21017999">
            <a:off x="5192389" y="4831427"/>
            <a:ext cx="1284809" cy="856544"/>
          </a:xfrm>
          <a:prstGeom prst="rect">
            <a:avLst/>
          </a:prstGeom>
          <a:noFill/>
        </p:spPr>
      </p:pic>
      <p:pic>
        <p:nvPicPr>
          <p:cNvPr id="9" name="Picture 2" descr="Муха (2)"/>
          <p:cNvPicPr>
            <a:picLocks noChangeAspect="1" noChangeArrowheads="1" noCrop="1"/>
          </p:cNvPicPr>
          <p:nvPr/>
        </p:nvPicPr>
        <p:blipFill>
          <a:blip r:embed="rId6" cstate="print">
            <a:lum bright="-20000" contrast="40000"/>
          </a:blip>
          <a:srcRect/>
          <a:stretch>
            <a:fillRect/>
          </a:stretch>
        </p:blipFill>
        <p:spPr bwMode="auto">
          <a:xfrm rot="20667260">
            <a:off x="3947377" y="904109"/>
            <a:ext cx="877347" cy="675000"/>
          </a:xfrm>
          <a:prstGeom prst="rect">
            <a:avLst/>
          </a:prstGeom>
          <a:noFill/>
        </p:spPr>
      </p:pic>
      <p:pic>
        <p:nvPicPr>
          <p:cNvPr id="10" name="Picture 4" descr="http://img0.liveinternet.ru/images/attach/c/7/97/31/97031076_16336906vy9.gif"/>
          <p:cNvPicPr>
            <a:picLocks noChangeAspect="1" noChangeArrowheads="1" noCrop="1"/>
          </p:cNvPicPr>
          <p:nvPr/>
        </p:nvPicPr>
        <p:blipFill>
          <a:blip r:embed="rId7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93303">
            <a:off x="1078792" y="3862260"/>
            <a:ext cx="827819" cy="827819"/>
          </a:xfrm>
          <a:prstGeom prst="rect">
            <a:avLst/>
          </a:prstGeom>
          <a:noFill/>
        </p:spPr>
      </p:pic>
      <p:pic>
        <p:nvPicPr>
          <p:cNvPr id="11" name="Picture 2" descr="http://www.getzin.de/Icewind/RhinoBeetle.gif"/>
          <p:cNvPicPr>
            <a:picLocks noChangeAspect="1" noChangeArrowheads="1" noCrop="1"/>
          </p:cNvPicPr>
          <p:nvPr/>
        </p:nvPicPr>
        <p:blipFill>
          <a:blip r:embed="rId8" cstate="email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544878">
            <a:off x="9687612" y="4253199"/>
            <a:ext cx="851118" cy="895438"/>
          </a:xfrm>
          <a:prstGeom prst="rect">
            <a:avLst/>
          </a:prstGeom>
          <a:noFill/>
        </p:spPr>
      </p:pic>
      <p:pic>
        <p:nvPicPr>
          <p:cNvPr id="12" name="Picture 4" descr="Анимация насекомое"/>
          <p:cNvPicPr>
            <a:picLocks noChangeAspect="1" noChangeArrowheads="1" noCrop="1"/>
          </p:cNvPicPr>
          <p:nvPr/>
        </p:nvPicPr>
        <p:blipFill>
          <a:blip r:embed="rId9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1211" y="2685092"/>
            <a:ext cx="867522" cy="10844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tat20.privet.ru/lr/0c054d7dee3ce99d9d31dc2ffcbad41a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76" y="532558"/>
            <a:ext cx="11591364" cy="58682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odablog.net/sitefiles/gallery/tasaviregolhayebahari_files/image155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65100" y="596900"/>
            <a:ext cx="11722099" cy="5689600"/>
          </a:xfrm>
          <a:prstGeom prst="rect">
            <a:avLst/>
          </a:prstGeom>
          <a:noFill/>
        </p:spPr>
      </p:pic>
      <p:pic>
        <p:nvPicPr>
          <p:cNvPr id="1028" name="Picture 4" descr="http://www.proshkolu.ru/content/media/pic/std/3000000/2631000/2630594-df2e362f74b01b24.gif"/>
          <p:cNvPicPr>
            <a:picLocks noChangeAspect="1" noChangeArrowheads="1" noCrop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 rot="4343548">
            <a:off x="4537075" y="1171575"/>
            <a:ext cx="2847975" cy="27527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rass-Wind-Bend-Land-540x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140" y="537883"/>
            <a:ext cx="10771095" cy="5768788"/>
          </a:xfrm>
          <a:prstGeom prst="rect">
            <a:avLst/>
          </a:prstGeom>
        </p:spPr>
      </p:pic>
      <p:pic>
        <p:nvPicPr>
          <p:cNvPr id="6" name="Picture 4" descr="Анимация насекомое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2823" y="1972398"/>
            <a:ext cx="1297828" cy="16222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img0.liveinternet.ru/images/attach/c/0/41/67/41067048_grass.jpg"/>
          <p:cNvPicPr>
            <a:picLocks noChangeAspect="1" noChangeArrowheads="1"/>
          </p:cNvPicPr>
          <p:nvPr/>
        </p:nvPicPr>
        <p:blipFill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647" y="551330"/>
            <a:ext cx="11403106" cy="5930152"/>
          </a:xfrm>
          <a:prstGeom prst="rect">
            <a:avLst/>
          </a:prstGeom>
          <a:noFill/>
        </p:spPr>
      </p:pic>
      <p:pic>
        <p:nvPicPr>
          <p:cNvPr id="6" name="Picture 2" descr="http://www.getzin.de/Icewind/RhinoBeetle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676804">
            <a:off x="4706437" y="3210406"/>
            <a:ext cx="1082674" cy="11390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ryanmendenhall.com/blog/wp-content/uploads/2010/10/wp_Morning_grass_1920x14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305" y="497541"/>
            <a:ext cx="11430000" cy="5930153"/>
          </a:xfrm>
          <a:prstGeom prst="rect">
            <a:avLst/>
          </a:prstGeom>
          <a:noFill/>
        </p:spPr>
      </p:pic>
      <p:pic>
        <p:nvPicPr>
          <p:cNvPr id="39940" name="Picture 4" descr="http://img0.liveinternet.ru/images/attach/c/7/97/31/97031076_16336906vy9.gif"/>
          <p:cNvPicPr>
            <a:picLocks noChangeAspect="1" noChangeArrowheads="1" noCrop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58056">
            <a:off x="2715816" y="1886644"/>
            <a:ext cx="2557615" cy="2557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4" name="Picture 8" descr="http://mnogo-fotok.at.ua/_ph/265/2/819714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648" y="685800"/>
            <a:ext cx="11228294" cy="5446059"/>
          </a:xfrm>
          <a:prstGeom prst="rect">
            <a:avLst/>
          </a:prstGeom>
          <a:noFill/>
        </p:spPr>
      </p:pic>
      <p:pic>
        <p:nvPicPr>
          <p:cNvPr id="52226" name="Picture 2" descr="Муха (2)"/>
          <p:cNvPicPr>
            <a:picLocks noChangeAspect="1" noChangeArrowheads="1" noCrop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 rot="20667260">
            <a:off x="3891063" y="3141760"/>
            <a:ext cx="1450572" cy="11160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g-fotki.yandex.ru/get/6522/153292660.3de/0_8f4b7_7944b42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305" y="591671"/>
            <a:ext cx="11040035" cy="5701553"/>
          </a:xfrm>
          <a:prstGeom prst="rect">
            <a:avLst/>
          </a:prstGeom>
          <a:noFill/>
        </p:spPr>
      </p:pic>
      <p:pic>
        <p:nvPicPr>
          <p:cNvPr id="7" name="Picture 20" descr="http://dl8.glitter-graphics.net/pub/2561/2561968w2ezsh9mbn.gif"/>
          <p:cNvPicPr>
            <a:picLocks noChangeAspect="1" noChangeArrowheads="1" noCrop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 rot="19530220">
            <a:off x="3361177" y="2564213"/>
            <a:ext cx="2177218" cy="14108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v3wall.com/wallpaper/medium/1211/medium_20121126122223822675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09282" y="605118"/>
            <a:ext cx="11551024" cy="5741894"/>
          </a:xfrm>
          <a:prstGeom prst="rect">
            <a:avLst/>
          </a:prstGeom>
          <a:noFill/>
        </p:spPr>
      </p:pic>
      <p:pic>
        <p:nvPicPr>
          <p:cNvPr id="51204" name="Picture 4" descr="Игра бабочек"/>
          <p:cNvPicPr>
            <a:picLocks noChangeAspect="1" noChangeArrowheads="1" noCrop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2796988" y="1869141"/>
            <a:ext cx="3442447" cy="27180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2920897 (1)">
  <a:themeElements>
    <a:clrScheme name="Sheer Green">
      <a:dk1>
        <a:srgbClr val="624D38"/>
      </a:dk1>
      <a:lt1>
        <a:srgbClr val="FFFFFF"/>
      </a:lt1>
      <a:dk2>
        <a:srgbClr val="404040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04C4809-32CE-4D76-8837-BF87A221E8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TS102920897 (1)</Template>
  <TotalTime>0</TotalTime>
  <Words>0</Words>
  <Application>Microsoft Office PowerPoint</Application>
  <PresentationFormat>Широкоэкранный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Century Gothic</vt:lpstr>
      <vt:lpstr>TS102920897 (1)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2014-05-21T07:26:23Z</dcterms:created>
  <dcterms:modified xsi:type="dcterms:W3CDTF">2014-06-06T10:03:28Z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TC029208979991</vt:lpwstr>
  </property>
</Properties>
</file>