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07.08.2013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07.08.2013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07.08.2013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5" Type="http://schemas.openxmlformats.org/officeDocument/2006/relationships/image" Target="../media/image7.png"/><Relationship Id="rId10" Type="http://schemas.microsoft.com/office/2007/relationships/hdphoto" Target="../media/hdphoto7.wdp"/><Relationship Id="rId4" Type="http://schemas.microsoft.com/office/2007/relationships/hdphoto" Target="../media/hdphoto4.wdp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13" Type="http://schemas.openxmlformats.org/officeDocument/2006/relationships/image" Target="../media/image16.png"/><Relationship Id="rId18" Type="http://schemas.microsoft.com/office/2007/relationships/hdphoto" Target="../media/hdphoto15.wdp"/><Relationship Id="rId26" Type="http://schemas.microsoft.com/office/2007/relationships/hdphoto" Target="../media/hdphoto19.wdp"/><Relationship Id="rId3" Type="http://schemas.openxmlformats.org/officeDocument/2006/relationships/image" Target="../media/image11.png"/><Relationship Id="rId21" Type="http://schemas.openxmlformats.org/officeDocument/2006/relationships/image" Target="../media/image20.png"/><Relationship Id="rId7" Type="http://schemas.openxmlformats.org/officeDocument/2006/relationships/image" Target="../media/image13.png"/><Relationship Id="rId12" Type="http://schemas.microsoft.com/office/2007/relationships/hdphoto" Target="../media/hdphoto12.wdp"/><Relationship Id="rId17" Type="http://schemas.openxmlformats.org/officeDocument/2006/relationships/image" Target="../media/image18.png"/><Relationship Id="rId25" Type="http://schemas.openxmlformats.org/officeDocument/2006/relationships/image" Target="../media/image22.png"/><Relationship Id="rId2" Type="http://schemas.openxmlformats.org/officeDocument/2006/relationships/image" Target="../media/image10.jpeg"/><Relationship Id="rId16" Type="http://schemas.microsoft.com/office/2007/relationships/hdphoto" Target="../media/hdphoto14.wdp"/><Relationship Id="rId20" Type="http://schemas.microsoft.com/office/2007/relationships/hdphoto" Target="../media/hdphoto16.wdp"/><Relationship Id="rId29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9.wdp"/><Relationship Id="rId11" Type="http://schemas.openxmlformats.org/officeDocument/2006/relationships/image" Target="../media/image15.png"/><Relationship Id="rId24" Type="http://schemas.microsoft.com/office/2007/relationships/hdphoto" Target="../media/hdphoto18.wdp"/><Relationship Id="rId5" Type="http://schemas.openxmlformats.org/officeDocument/2006/relationships/image" Target="../media/image12.png"/><Relationship Id="rId15" Type="http://schemas.openxmlformats.org/officeDocument/2006/relationships/image" Target="../media/image17.png"/><Relationship Id="rId23" Type="http://schemas.openxmlformats.org/officeDocument/2006/relationships/image" Target="../media/image21.png"/><Relationship Id="rId28" Type="http://schemas.microsoft.com/office/2007/relationships/hdphoto" Target="../media/hdphoto20.wdp"/><Relationship Id="rId10" Type="http://schemas.microsoft.com/office/2007/relationships/hdphoto" Target="../media/hdphoto11.wdp"/><Relationship Id="rId19" Type="http://schemas.openxmlformats.org/officeDocument/2006/relationships/image" Target="../media/image19.png"/><Relationship Id="rId4" Type="http://schemas.microsoft.com/office/2007/relationships/hdphoto" Target="../media/hdphoto8.wdp"/><Relationship Id="rId9" Type="http://schemas.openxmlformats.org/officeDocument/2006/relationships/image" Target="../media/image14.png"/><Relationship Id="rId14" Type="http://schemas.microsoft.com/office/2007/relationships/hdphoto" Target="../media/hdphoto13.wdp"/><Relationship Id="rId22" Type="http://schemas.microsoft.com/office/2007/relationships/hdphoto" Target="../media/hdphoto17.wdp"/><Relationship Id="rId27" Type="http://schemas.openxmlformats.org/officeDocument/2006/relationships/image" Target="../media/image23.png"/><Relationship Id="rId30" Type="http://schemas.microsoft.com/office/2007/relationships/hdphoto" Target="../media/hdphoto2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2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36 ФОНОВ для ПРЕЗЕНТАЦИЙ ЛОГОПЕДА\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523" y="-8772"/>
            <a:ext cx="9201500" cy="686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Отгадай загадку: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421087"/>
          </a:xfrm>
        </p:spPr>
        <p:txBody>
          <a:bodyPr>
            <a:normAutofit lnSpcReduction="1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dirty="0">
                <a:latin typeface="Times New Roman"/>
                <a:ea typeface="Calibri"/>
                <a:cs typeface="Times New Roman"/>
              </a:rPr>
              <a:t>Деревянного мальчишку,</a:t>
            </a:r>
            <a:endParaRPr lang="ru-RU" sz="2400" dirty="0">
              <a:ea typeface="Calibri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dirty="0">
                <a:latin typeface="Times New Roman"/>
                <a:ea typeface="Calibri"/>
                <a:cs typeface="Times New Roman"/>
              </a:rPr>
              <a:t>Шалуна и хвастунишку</a:t>
            </a:r>
            <a:endParaRPr lang="ru-RU" sz="2400" dirty="0">
              <a:ea typeface="Calibri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dirty="0">
                <a:latin typeface="Times New Roman"/>
                <a:ea typeface="Calibri"/>
                <a:cs typeface="Times New Roman"/>
              </a:rPr>
              <a:t>Знают все без исключений,</a:t>
            </a:r>
            <a:endParaRPr lang="ru-RU" sz="2400" dirty="0">
              <a:ea typeface="Calibri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dirty="0">
                <a:latin typeface="Times New Roman"/>
                <a:ea typeface="Calibri"/>
                <a:cs typeface="Times New Roman"/>
              </a:rPr>
              <a:t>Он любитель приключений.</a:t>
            </a:r>
            <a:endParaRPr lang="ru-RU" sz="2400" dirty="0">
              <a:ea typeface="Calibri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dirty="0">
                <a:latin typeface="Times New Roman"/>
                <a:ea typeface="Calibri"/>
                <a:cs typeface="Times New Roman"/>
              </a:rPr>
              <a:t>Легкомысленным бывает,</a:t>
            </a:r>
            <a:endParaRPr lang="ru-RU" sz="2400" dirty="0">
              <a:ea typeface="Calibri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dirty="0">
                <a:latin typeface="Times New Roman"/>
                <a:ea typeface="Calibri"/>
                <a:cs typeface="Times New Roman"/>
              </a:rPr>
              <a:t>Но в беде не унывает.</a:t>
            </a:r>
            <a:endParaRPr lang="ru-RU" sz="2400" dirty="0">
              <a:ea typeface="Calibri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dirty="0" err="1">
                <a:latin typeface="Times New Roman"/>
                <a:ea typeface="Calibri"/>
                <a:cs typeface="Times New Roman"/>
              </a:rPr>
              <a:t>Артемон</a:t>
            </a:r>
            <a:r>
              <a:rPr lang="ru-RU" dirty="0">
                <a:latin typeface="Times New Roman"/>
                <a:ea typeface="Calibri"/>
                <a:cs typeface="Times New Roman"/>
              </a:rPr>
              <a:t>, Пьеро,  Мальвина </a:t>
            </a:r>
            <a:endParaRPr lang="ru-RU" sz="2400" dirty="0">
              <a:ea typeface="Calibri"/>
              <a:cs typeface="Times New Roman"/>
            </a:endParaRPr>
          </a:p>
          <a:p>
            <a:pPr marL="0" indent="0">
              <a:buNone/>
            </a:pPr>
            <a:r>
              <a:rPr lang="ru-RU" dirty="0">
                <a:latin typeface="Times New Roman"/>
                <a:ea typeface="Calibri"/>
              </a:rPr>
              <a:t>Неразлучны с …. 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68" b="97980" l="10000" r="9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8128" y="2093906"/>
            <a:ext cx="2016224" cy="2661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854" b="92683" l="9350" r="9146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6240" y="290225"/>
            <a:ext cx="2678699" cy="2232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954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8813" y="4423024"/>
            <a:ext cx="1688004" cy="2245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0806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10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36 ФОНОВ для ПРЕЗЕНТАЦИЙ ЛОГОПЕДА\abstract_hd_wallpapers_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7170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6741368"/>
            <a:ext cx="6400800" cy="116632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08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91857"/>
            <a:ext cx="2200275" cy="207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7024" l="0" r="96667">
                        <a14:foregroundMark x1="52222" y1="94643" x2="52222" y2="83333"/>
                        <a14:foregroundMark x1="40000" y1="9524" x2="41111" y2="1786"/>
                        <a14:foregroundMark x1="47778" y1="82738" x2="52222" y2="79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5474" y="3330691"/>
            <a:ext cx="1436737" cy="2681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804" b="89706" l="0" r="97600">
                        <a14:foregroundMark x1="9600" y1="74510" x2="19600" y2="69608"/>
                        <a14:foregroundMark x1="84000" y1="50980" x2="94000" y2="436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4291" y="326477"/>
            <a:ext cx="2736304" cy="2232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709" b="95146" l="4400" r="95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518050"/>
            <a:ext cx="2702793" cy="2227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6551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36 ФОНОВ для ПРЕЗЕНТАЦИЙ ЛОГОПЕДА\Рисунок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236" b="78589" l="2051" r="779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510" y="3758712"/>
            <a:ext cx="4343545" cy="348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630" b="89630" l="5556" r="9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3" y="4011104"/>
            <a:ext cx="3986734" cy="2990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52338"/>
            <a:ext cx="1152128" cy="1171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8291" l="3750" r="100000">
                        <a14:foregroundMark x1="36250" y1="39316" x2="52500" y2="13675"/>
                        <a14:foregroundMark x1="47500" y1="35897" x2="68750" y2="23932"/>
                        <a14:foregroundMark x1="28750" y1="34188" x2="31250" y2="5983"/>
                        <a14:foregroundMark x1="60000" y1="39316" x2="51250" y2="3419"/>
                        <a14:foregroundMark x1="36250" y1="11966" x2="16250" y2="30769"/>
                        <a14:foregroundMark x1="18750" y1="34188" x2="35000" y2="42735"/>
                        <a14:foregroundMark x1="52500" y1="43590" x2="77500" y2="35043"/>
                        <a14:foregroundMark x1="76250" y1="32479" x2="71250" y2="10256"/>
                        <a14:foregroundMark x1="70000" y1="14530" x2="55000" y2="2564"/>
                        <a14:foregroundMark x1="45000" y1="7692" x2="30000" y2="5128"/>
                        <a14:foregroundMark x1="26250" y1="3419" x2="18750" y2="14530"/>
                        <a14:foregroundMark x1="17500" y1="33333" x2="17500" y2="145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218" y="340217"/>
            <a:ext cx="935489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0493" y="1586788"/>
            <a:ext cx="1080120" cy="1101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9741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911" y="332656"/>
            <a:ext cx="1104900" cy="110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887" b="100000" l="2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3874" y="403176"/>
            <a:ext cx="1428750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0" b="100000" l="4717" r="9717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0613" y="309918"/>
            <a:ext cx="100965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694292"/>
            <a:ext cx="1551403" cy="1254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0" b="98276" l="0" r="100000">
                        <a14:foregroundMark x1="89524" y1="12069" x2="95238" y2="10345"/>
                        <a14:foregroundMark x1="18095" y1="87931" x2="4762" y2="70690"/>
                        <a14:foregroundMark x1="63810" y1="83621" x2="87619" y2="81034"/>
                        <a14:foregroundMark x1="41905" y1="93966" x2="32381" y2="91379"/>
                        <a14:backgroundMark x1="27619" y1="81034" x2="34286" y2="81034"/>
                        <a14:backgroundMark x1="69524" y1="77586" x2="88571" y2="72414"/>
                        <a14:backgroundMark x1="5714" y1="38793" x2="6667" y2="9483"/>
                        <a14:backgroundMark x1="94286" y1="31034" x2="97143" y2="18103"/>
                        <a14:backgroundMark x1="93333" y1="5172" x2="84762" y2="34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414" y="1696743"/>
            <a:ext cx="1158497" cy="127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0" b="98473" l="0" r="100000">
                        <a14:backgroundMark x1="9160" y1="32061" x2="25191" y2="129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9361" y="1070330"/>
            <a:ext cx="1384513" cy="138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25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46053"/>
            <a:ext cx="1759997" cy="1316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4310" b="87931" l="6897" r="9482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478" y="2016242"/>
            <a:ext cx="1344538" cy="13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29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ackgroundRemoval t="667" b="98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3589" y="2454844"/>
            <a:ext cx="1556262" cy="155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8582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22 0.0419 L 0.52986 0.6856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54" y="3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125 0.0243 L -0.11736 0.6738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31" y="32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04 -0.0088 L 0.05435 0.4692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5" y="23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559 -0.00902 L 0.33299 0.52061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20" y="26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0.08403 L 0.22518 0.6763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85" y="296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7037E-7 L 0.12152 0.65532 L 0.1243 0.64375 " pathEditMode="relative" ptsTypes="AAA">
                                      <p:cBhvr>
                                        <p:cTn id="31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5 0.00324 L -0.48212 0.595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865" y="296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72 0.01458 L 0.07118 0.42222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73" y="20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23 0.06713 L -0.61458 0.6768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649" y="30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7.40741E-7 L -0.05139 0.4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9" y="2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0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21 -0.07639 L -0.05504 0.30833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12" y="19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9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5.55556E-6 C 0.00868 0.00763 0.00295 0.00207 0.01562 0.01897 C 0.01875 0.02314 0.02708 0.02846 0.02708 0.02846 C 0.02986 0.04004 0.02621 0.02916 0.03281 0.03795 C 0.03403 0.03957 0.03455 0.04189 0.03559 0.04374 C 0.03646 0.04513 0.0375 0.04629 0.03854 0.04744 C 0.04028 0.05439 0.04306 0.06018 0.04566 0.06666 C 0.05017 0.09027 0.04358 0.05925 0.05 0.07985 C 0.05174 0.08541 0.05556 0.10369 0.05712 0.11041 C 0.0592 0.13819 0.0592 0.16758 0.06562 0.1942 C 0.06684 0.20601 0.0691 0.21319 0.07135 0.22476 C 0.07361 0.2361 0.07031 0.23263 0.07569 0.2361 L 0.18993 0.44744 " pathEditMode="relative" ptsTypes="fffffffffffAA">
                                      <p:cBhvr>
                                        <p:cTn id="61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36 ФОНОВ для ПРЕЗЕНТАЦИЙ ЛОГОПЕДА\93da0695e21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235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 свидания!</a:t>
            </a:r>
            <a:endParaRPr lang="ru-RU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109" b="100000" l="6974" r="9609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242775"/>
            <a:ext cx="3523442" cy="4427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279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38</Words>
  <Application>Microsoft Office PowerPoint</Application>
  <PresentationFormat>Экран (4:3)</PresentationFormat>
  <Paragraphs>10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Отгадай загадку:</vt:lpstr>
      <vt:lpstr>Презентация PowerPoint</vt:lpstr>
      <vt:lpstr>Презентация PowerPoint</vt:lpstr>
      <vt:lpstr>До свидания!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Василиса</dc:creator>
  <cp:lastModifiedBy>1</cp:lastModifiedBy>
  <cp:revision>12</cp:revision>
  <dcterms:created xsi:type="dcterms:W3CDTF">2013-08-03T16:46:24Z</dcterms:created>
  <dcterms:modified xsi:type="dcterms:W3CDTF">2013-08-07T09:18:35Z</dcterms:modified>
</cp:coreProperties>
</file>