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44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18363F-EFAF-453E-B582-D06C60D319D4}" type="datetimeFigureOut">
              <a:rPr lang="ru-RU" smtClean="0"/>
              <a:pPr/>
              <a:t>12.12.2013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9C66CD-6D9E-4DE6-BFED-A0B3774CD3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27066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9C66CD-6D9E-4DE6-BFED-A0B3774CD395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5995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26.jpeg"/><Relationship Id="rId4" Type="http://schemas.openxmlformats.org/officeDocument/2006/relationships/image" Target="../media/image20.png"/><Relationship Id="rId9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9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Содержимое 3" descr="Рисунок1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27584" y="2276872"/>
            <a:ext cx="7632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dirty="0" smtClean="0">
                <a:solidFill>
                  <a:srgbClr val="0070C0"/>
                </a:solidFill>
              </a:rPr>
              <a:t>Что такое деньги? </a:t>
            </a:r>
            <a:endParaRPr lang="ru-RU" sz="72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9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1760" y="260648"/>
            <a:ext cx="4146878" cy="28803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026" name="Picture 2" descr="G:\картинки\10890_b134c88fe78db72f96b2698b2104f1e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3717032"/>
            <a:ext cx="3816424" cy="286231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tx1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27" name="Picture 3" descr="G:\картинки\0918a569bfe8026fc6f9fbe9fc3a61d1.jpe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3717032"/>
            <a:ext cx="3740646" cy="280548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tx1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9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42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5536" y="3789040"/>
            <a:ext cx="3436706" cy="257753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Picture 12" descr="67467426_1288608728571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9570" y="3789040"/>
            <a:ext cx="3828840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C:\Users\ANDREI\Desktop\Рисунок1ор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1052736"/>
            <a:ext cx="3488791" cy="15062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8" name="Прямая со стрелкой 7"/>
          <p:cNvCxnSpPr/>
          <p:nvPr/>
        </p:nvCxnSpPr>
        <p:spPr>
          <a:xfrm>
            <a:off x="3491880" y="5301208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G:\картинки\28_b307527b5bbe4f3719b520af223ade6a.jpe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908720"/>
            <a:ext cx="3201144" cy="223224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cxnSp>
        <p:nvCxnSpPr>
          <p:cNvPr id="9" name="Прямая со стрелкой 8"/>
          <p:cNvCxnSpPr>
            <a:endCxn id="1026" idx="1"/>
          </p:cNvCxnSpPr>
          <p:nvPr/>
        </p:nvCxnSpPr>
        <p:spPr>
          <a:xfrm flipV="1">
            <a:off x="3347864" y="1805844"/>
            <a:ext cx="1512168" cy="3898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02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9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3717032"/>
            <a:ext cx="3744095" cy="280807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3717032"/>
            <a:ext cx="3713175" cy="278636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cxnSp>
        <p:nvCxnSpPr>
          <p:cNvPr id="8" name="Прямая со стрелкой 7"/>
          <p:cNvCxnSpPr>
            <a:endCxn id="3" idx="0"/>
          </p:cNvCxnSpPr>
          <p:nvPr/>
        </p:nvCxnSpPr>
        <p:spPr>
          <a:xfrm flipH="1">
            <a:off x="2339592" y="3068960"/>
            <a:ext cx="720240" cy="648072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868144" y="3068960"/>
            <a:ext cx="1080120" cy="648072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752" y="188640"/>
            <a:ext cx="4146878" cy="28803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9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548680"/>
            <a:ext cx="4343400" cy="272206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5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548680"/>
            <a:ext cx="3740642" cy="270261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5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3573016"/>
            <a:ext cx="5181600" cy="273630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5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9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548680"/>
            <a:ext cx="4250090" cy="2673593"/>
          </a:xfrm>
          <a:prstGeom prst="rect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5122" name="Picture 2" descr="G:\картинки\06fec826346074e4bc700c0b52b_prev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476672"/>
            <a:ext cx="4107582" cy="2791763"/>
          </a:xfrm>
          <a:prstGeom prst="rect">
            <a:avLst/>
          </a:prstGeom>
          <a:noFill/>
        </p:spPr>
      </p:pic>
      <p:pic>
        <p:nvPicPr>
          <p:cNvPr id="5124" name="Picture 4" descr="G:\картинки\kupury-i-monety-0000617124-preview - копия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4005064"/>
            <a:ext cx="4286250" cy="1952625"/>
          </a:xfrm>
          <a:prstGeom prst="rect">
            <a:avLst/>
          </a:prstGeom>
          <a:noFill/>
        </p:spPr>
      </p:pic>
      <p:pic>
        <p:nvPicPr>
          <p:cNvPr id="5126" name="Picture 6" descr="G:\картинки\kupury-i-monety-0000617124-preview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4005064"/>
            <a:ext cx="428625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1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9" dur="1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0" dur="1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1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1" dur="1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2" dur="1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1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1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3" dur="1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4" dur="1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1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400" y="0"/>
            <a:ext cx="9169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рубл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04664"/>
            <a:ext cx="2088704" cy="1964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C:\Users\ANDREI\Desktop\Рисунок1ор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5013176"/>
            <a:ext cx="3953619" cy="1706895"/>
          </a:xfrm>
          <a:prstGeom prst="rect">
            <a:avLst/>
          </a:prstGeom>
          <a:noFill/>
        </p:spPr>
      </p:pic>
      <p:pic>
        <p:nvPicPr>
          <p:cNvPr id="4105" name="Picture 9" descr="C:\Users\ANDREI\Desktop\парт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0232" y="260648"/>
            <a:ext cx="2088232" cy="2088232"/>
          </a:xfrm>
          <a:prstGeom prst="rect">
            <a:avLst/>
          </a:prstGeom>
          <a:noFill/>
        </p:spPr>
      </p:pic>
      <p:pic>
        <p:nvPicPr>
          <p:cNvPr id="4106" name="Picture 10" descr="C:\Users\ANDREI\Desktop\рь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2564904"/>
            <a:ext cx="2047484" cy="2160240"/>
          </a:xfrm>
          <a:prstGeom prst="rect">
            <a:avLst/>
          </a:prstGeom>
          <a:noFill/>
        </p:spPr>
      </p:pic>
      <p:pic>
        <p:nvPicPr>
          <p:cNvPr id="4107" name="Picture 11" descr="C:\Users\ANDREI\Desktop\прл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5013176"/>
            <a:ext cx="3744255" cy="1628563"/>
          </a:xfrm>
          <a:prstGeom prst="rect">
            <a:avLst/>
          </a:prstGeom>
          <a:noFill/>
        </p:spPr>
      </p:pic>
      <p:pic>
        <p:nvPicPr>
          <p:cNvPr id="4109" name="Picture 13" descr="C:\Users\ANDREI\Desktop\венло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240" y="2636912"/>
            <a:ext cx="2076742" cy="2054713"/>
          </a:xfrm>
          <a:prstGeom prst="rect">
            <a:avLst/>
          </a:prstGeom>
          <a:noFill/>
        </p:spPr>
      </p:pic>
      <p:pic>
        <p:nvPicPr>
          <p:cNvPr id="4110" name="Picture 14" descr="H:\10euro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332656"/>
            <a:ext cx="3640436" cy="1926428"/>
          </a:xfrm>
          <a:prstGeom prst="rect">
            <a:avLst/>
          </a:prstGeom>
          <a:noFill/>
        </p:spPr>
      </p:pic>
      <p:pic>
        <p:nvPicPr>
          <p:cNvPr id="4113" name="Picture 17" descr="C:\Users\ANDREI\Desktop\апо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9792" y="2852936"/>
            <a:ext cx="3713783" cy="15311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69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827584" y="2276872"/>
            <a:ext cx="7632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7200" dirty="0">
              <a:solidFill>
                <a:srgbClr val="0070C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68030" y="1340768"/>
            <a:ext cx="7489551" cy="43396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3800" b="1" dirty="0" smtClean="0">
                <a:latin typeface="Monotype Corsiva" pitchFamily="66" charset="0"/>
              </a:rPr>
              <a:t>КОНЕЦ </a:t>
            </a:r>
          </a:p>
          <a:p>
            <a:pPr algn="ctr"/>
            <a:r>
              <a:rPr lang="ru-RU" sz="13800" b="1" dirty="0" smtClean="0">
                <a:latin typeface="Monotype Corsiva" pitchFamily="66" charset="0"/>
              </a:rPr>
              <a:t>ФИЛЬМА</a:t>
            </a:r>
            <a:endParaRPr lang="ru-RU" sz="138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7</Words>
  <Application>Microsoft Office PowerPoint</Application>
  <PresentationFormat>Экран (4:3)</PresentationFormat>
  <Paragraphs>4</Paragraphs>
  <Slides>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Monotype Corsiva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АНЯ</dc:creator>
  <cp:lastModifiedBy>Павел</cp:lastModifiedBy>
  <cp:revision>25</cp:revision>
  <dcterms:created xsi:type="dcterms:W3CDTF">2013-02-06T05:59:31Z</dcterms:created>
  <dcterms:modified xsi:type="dcterms:W3CDTF">2013-12-12T06:09:29Z</dcterms:modified>
</cp:coreProperties>
</file>