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7" r:id="rId3"/>
    <p:sldId id="262" r:id="rId4"/>
    <p:sldId id="259" r:id="rId5"/>
    <p:sldId id="273" r:id="rId6"/>
    <p:sldId id="274" r:id="rId7"/>
    <p:sldId id="275" r:id="rId8"/>
    <p:sldId id="276" r:id="rId9"/>
    <p:sldId id="272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446" y="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D34E827-81DE-4DC5-92DB-51DF741AF1B0}" type="datetimeFigureOut">
              <a:rPr lang="ru-RU" smtClean="0"/>
              <a:t>16.06.2013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050AA881-3E3E-48F6-9B1D-DCB926CF3637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jpe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593158">
            <a:off x="7221119" y="416174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60648"/>
            <a:ext cx="7406640" cy="299709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Декоративная экспозиция и сувенирные работы из воскового пластилина с детьми дошкольного возраста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3933056"/>
            <a:ext cx="7406640" cy="1944216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ru-RU" b="1" u="sng" dirty="0" smtClean="0">
                <a:solidFill>
                  <a:schemeClr val="accent3">
                    <a:lumMod val="75000"/>
                  </a:schemeClr>
                </a:solidFill>
              </a:rPr>
              <a:t>Мастер-класс</a:t>
            </a:r>
          </a:p>
          <a:p>
            <a:pPr algn="ctr"/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  <a:p>
            <a:pPr algn="ctr"/>
            <a:r>
              <a:rPr lang="ru-RU" b="1" dirty="0" err="1" smtClean="0">
                <a:solidFill>
                  <a:schemeClr val="accent3">
                    <a:lumMod val="75000"/>
                  </a:schemeClr>
                </a:solidFill>
              </a:rPr>
              <a:t>Шичкина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 Любовь Александровна,</a:t>
            </a:r>
          </a:p>
          <a:p>
            <a:pPr algn="ctr"/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</a:rPr>
              <a:t>Воспитатель МБДОУ «Детский сад № 16» «Виктория»</a:t>
            </a:r>
            <a:endParaRPr lang="ru-RU" b="1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37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1271669" y="786507"/>
            <a:ext cx="7488237" cy="3816350"/>
          </a:xfrm>
        </p:spPr>
        <p:txBody>
          <a:bodyPr>
            <a:prstTxWarp prst="textPlain">
              <a:avLst>
                <a:gd name="adj" fmla="val 49446"/>
              </a:avLst>
            </a:prstTxWarp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marL="82296" indent="0">
              <a:buNone/>
            </a:pPr>
            <a:endParaRPr lang="ru-RU" b="1" dirty="0" smtClean="0">
              <a:ln/>
              <a:solidFill>
                <a:schemeClr val="accent3"/>
              </a:solidFill>
            </a:endParaRPr>
          </a:p>
          <a:p>
            <a:pPr marL="82296" indent="0">
              <a:buNone/>
            </a:pPr>
            <a:r>
              <a:rPr lang="ru-RU" b="1" dirty="0">
                <a:ln/>
                <a:solidFill>
                  <a:schemeClr val="accent3"/>
                </a:solidFill>
              </a:rPr>
              <a:t>СПАСИБО ЗА ВНИМАНИЕ И УЧАСТИЕ</a:t>
            </a:r>
          </a:p>
          <a:p>
            <a:pPr marL="82296" indent="0">
              <a:buNone/>
            </a:pPr>
            <a:endParaRPr lang="ru-RU" b="1" dirty="0">
              <a:ln/>
              <a:solidFill>
                <a:schemeClr val="accent3"/>
              </a:solidFill>
            </a:endParaRPr>
          </a:p>
        </p:txBody>
      </p:sp>
      <p:pic>
        <p:nvPicPr>
          <p:cNvPr id="4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900671">
            <a:off x="4163241" y="3264947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 descr="C:\Users\Пользователь\Pictures\posterlux-cveti_rasteniya-os13071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54676" y="5018567"/>
            <a:ext cx="1714500" cy="1771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 descr="C:\Users\Пользователь\Pictures\posterlux-cveti_rasteniya-os13071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00250" y="476672"/>
            <a:ext cx="1714500" cy="1771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 descr="C:\Users\Пользователь\Pictures\posterlux-cveti_rasteniya-os13071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32240" y="476672"/>
            <a:ext cx="1714500" cy="1771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C:\Users\Пользователь\Pictures\posterlux-cveti_rasteniya-os13071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02728" y="505660"/>
            <a:ext cx="1714500" cy="1771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 descr="C:\Users\Пользователь\Pictures\posterlux-cveti_rasteniya-os13071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5696" y="3734544"/>
            <a:ext cx="1714500" cy="1771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Рисунок 10" descr="C:\Users\Пользователь\Pictures\posterlux-cveti_rasteniya-os13071.jpg"/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999343" y="3717032"/>
            <a:ext cx="1714500" cy="17716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25534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096076">
            <a:off x="1188248" y="633335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4248" y="4797152"/>
            <a:ext cx="1296144" cy="1907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1403648" y="548680"/>
            <a:ext cx="7499350" cy="4800600"/>
          </a:xfrm>
        </p:spPr>
        <p:txBody>
          <a:bodyPr>
            <a:normAutofit fontScale="85000" lnSpcReduction="10000"/>
          </a:bodyPr>
          <a:lstStyle/>
          <a:p>
            <a:pPr marL="82296" indent="0" algn="r">
              <a:buNone/>
            </a:pPr>
            <a:endParaRPr lang="ru-RU" b="1" dirty="0" smtClean="0">
              <a:solidFill>
                <a:srgbClr val="C00000"/>
              </a:solidFill>
            </a:endParaRPr>
          </a:p>
          <a:p>
            <a:pPr marL="82296" indent="0" algn="r">
              <a:buNone/>
            </a:pPr>
            <a:r>
              <a:rPr lang="ru-RU" b="1" dirty="0" smtClean="0">
                <a:solidFill>
                  <a:srgbClr val="C00000"/>
                </a:solidFill>
              </a:rPr>
              <a:t>	Цель:</a:t>
            </a:r>
            <a:r>
              <a:rPr lang="ru-RU" dirty="0" smtClean="0"/>
              <a:t> воспитывать   у детей эстетическое восприятие и художественный вкус</a:t>
            </a:r>
          </a:p>
          <a:p>
            <a:pPr marL="82296" indent="0">
              <a:buNone/>
            </a:pPr>
            <a:endParaRPr lang="ru-RU" b="1" dirty="0">
              <a:solidFill>
                <a:srgbClr val="C00000"/>
              </a:solidFill>
            </a:endParaRPr>
          </a:p>
          <a:p>
            <a:pPr marL="82296" indent="0">
              <a:buNone/>
            </a:pPr>
            <a:r>
              <a:rPr lang="ru-RU" b="1" dirty="0" smtClean="0">
                <a:solidFill>
                  <a:srgbClr val="C00000"/>
                </a:solidFill>
              </a:rPr>
              <a:t>Задачи: 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развивать творчество, фантазию. </a:t>
            </a:r>
            <a:endParaRPr lang="ru-RU" dirty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 </a:t>
            </a:r>
            <a:r>
              <a:rPr lang="ru-RU" dirty="0"/>
              <a:t>с</a:t>
            </a:r>
            <a:r>
              <a:rPr lang="ru-RU" dirty="0" smtClean="0"/>
              <a:t>пособствовать развитию мелкой моторики рук, влияющей на развитие речи дошкольников.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 знакомить с декоративной пластикой народных умельцев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36529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50596">
            <a:off x="6744537" y="1378433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 descr="E:\DCIM\100PHOTO\SAM_1486.JPG"/>
          <p:cNvPicPr>
            <a:picLocks noGrp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72190" y="439048"/>
            <a:ext cx="5041900" cy="34766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Picture 2" descr="C:\Users\Пользователь\Pictures\Новая папка (2)\P1010037.JPG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210286" y="4125095"/>
            <a:ext cx="2355273" cy="23414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3751794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72000">
            <a:off x="4178118" y="2403286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1849" y="3933056"/>
            <a:ext cx="2857867" cy="2285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2216" y="476672"/>
            <a:ext cx="2975672" cy="2231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3933056"/>
            <a:ext cx="3047501" cy="228562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21849" y="476672"/>
            <a:ext cx="2761856" cy="22317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54275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7258692">
            <a:off x="7166149" y="329786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1026" name="Picture 2" descr="C:\Users\Пользователь\Pictures\Шичкина мастер класс\SAM_1570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700808"/>
            <a:ext cx="6400800" cy="480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6700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Пользователь\Pictures\Шичкина мастер класс\SAM_1545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705628"/>
            <a:ext cx="3051175" cy="2290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Пользователь\Pictures\Шичкина мастер класс\SAM_1547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80112" y="692696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Pictures\Шичкина мастер класс\SAM_1550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3872991"/>
            <a:ext cx="3097217" cy="232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384451">
            <a:off x="7028148" y="4235521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862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074" name="Picture 2" descr="C:\Users\Пользователь\Pictures\Шичкина мастер класс\SAM_155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764704"/>
            <a:ext cx="3204356" cy="2403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Пользователь\Pictures\Шичкина мастер класс\SAM_1553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4088" y="692696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Пользователь\Pictures\Шичкина мастер класс\SAM_155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3948889"/>
            <a:ext cx="3312368" cy="2484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759188">
            <a:off x="6554399" y="4278675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3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Пользователь\Pictures\Шичкина мастер класс\SAM_155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836712"/>
            <a:ext cx="3297560" cy="2473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Pictures\Шичкина мастер класс\SAM_1559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62218" y="764704"/>
            <a:ext cx="3321249" cy="249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Пользователь\Pictures\Шичкина мастер класс\SAM_1562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91879" y="3766956"/>
            <a:ext cx="3337839" cy="25033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40176">
            <a:off x="7101648" y="4617658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926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C:\Users\Пользователь\Pictures\clipart-1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67590">
            <a:off x="4250821" y="2620091"/>
            <a:ext cx="1705094" cy="159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85042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Наши коллективные работы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7" name="Picture 2" descr="C:\Users\Пользователь\Pictures\Новая папка (2)\P1010044.JPG"/>
          <p:cNvPicPr>
            <a:picLocks noGrp="1" noChangeAspect="1" noChangeArrowheads="1"/>
          </p:cNvPicPr>
          <p:nvPr>
            <p:ph idx="4294967295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30389" y="1196752"/>
            <a:ext cx="2587948" cy="267295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8" name="Объект 3" descr="E:\DCIM\100PHOTO\SAM_1478.JPG"/>
          <p:cNvPicPr>
            <a:picLocks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804248" y="1268760"/>
            <a:ext cx="1469295" cy="259278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9" name="Рисунок 8" descr="E:\DCIM\100PHOTO\SAM_1478.JPG"/>
          <p:cNvPicPr/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907704" y="4201124"/>
            <a:ext cx="1833319" cy="24093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3" descr="C:\Users\Пользователь\Pictures\Новая папка (2)\P1010045.JPG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755881" y="4146515"/>
            <a:ext cx="2728523" cy="24577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138238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528</TotalTime>
  <Words>36</Words>
  <Application>Microsoft Office PowerPoint</Application>
  <PresentationFormat>Экран (4:3)</PresentationFormat>
  <Paragraphs>15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Corbel</vt:lpstr>
      <vt:lpstr>Gill Sans MT</vt:lpstr>
      <vt:lpstr>Verdana</vt:lpstr>
      <vt:lpstr>Wingdings</vt:lpstr>
      <vt:lpstr>Wingdings 2</vt:lpstr>
      <vt:lpstr>Солнцестояние</vt:lpstr>
      <vt:lpstr>Декоративная экспозиция и сувенирные работы из воскового пластилина с детьми дошкольного возраста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Наши коллективные работы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Декоративная экспозиция и сувенирные работы из воскового пластилина с детьми дошкольного возраста</dc:title>
  <dc:creator>Пользователь</dc:creator>
  <cp:lastModifiedBy>Cеменов Павел</cp:lastModifiedBy>
  <cp:revision>24</cp:revision>
  <dcterms:created xsi:type="dcterms:W3CDTF">2013-03-21T07:10:06Z</dcterms:created>
  <dcterms:modified xsi:type="dcterms:W3CDTF">2013-06-16T17:06:25Z</dcterms:modified>
</cp:coreProperties>
</file>