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E225"/>
    <a:srgbClr val="FF0000"/>
    <a:srgbClr val="298F85"/>
    <a:srgbClr val="05ADB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73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9C0BE-ADB7-48C9-9B90-79EE155B03CE}" type="datetimeFigureOut">
              <a:rPr lang="ru-RU" smtClean="0"/>
              <a:pPr/>
              <a:t>30.11.2011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6CE75-23D6-433A-99AC-904C47DC9E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9C0BE-ADB7-48C9-9B90-79EE155B03CE}" type="datetimeFigureOut">
              <a:rPr lang="ru-RU" smtClean="0"/>
              <a:pPr/>
              <a:t>30.11.2011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6CE75-23D6-433A-99AC-904C47DC9E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9C0BE-ADB7-48C9-9B90-79EE155B03CE}" type="datetimeFigureOut">
              <a:rPr lang="ru-RU" smtClean="0"/>
              <a:pPr/>
              <a:t>30.11.2011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6CE75-23D6-433A-99AC-904C47DC9E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9C0BE-ADB7-48C9-9B90-79EE155B03CE}" type="datetimeFigureOut">
              <a:rPr lang="ru-RU" smtClean="0"/>
              <a:pPr/>
              <a:t>30.11.2011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6CE75-23D6-433A-99AC-904C47DC9E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9C0BE-ADB7-48C9-9B90-79EE155B03CE}" type="datetimeFigureOut">
              <a:rPr lang="ru-RU" smtClean="0"/>
              <a:pPr/>
              <a:t>30.11.2011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6CE75-23D6-433A-99AC-904C47DC9E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9C0BE-ADB7-48C9-9B90-79EE155B03CE}" type="datetimeFigureOut">
              <a:rPr lang="ru-RU" smtClean="0"/>
              <a:pPr/>
              <a:t>30.11.2011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6CE75-23D6-433A-99AC-904C47DC9E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9C0BE-ADB7-48C9-9B90-79EE155B03CE}" type="datetimeFigureOut">
              <a:rPr lang="ru-RU" smtClean="0"/>
              <a:pPr/>
              <a:t>30.11.2011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6CE75-23D6-433A-99AC-904C47DC9E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9C0BE-ADB7-48C9-9B90-79EE155B03CE}" type="datetimeFigureOut">
              <a:rPr lang="ru-RU" smtClean="0"/>
              <a:pPr/>
              <a:t>30.11.2011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6CE75-23D6-433A-99AC-904C47DC9E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9C0BE-ADB7-48C9-9B90-79EE155B03CE}" type="datetimeFigureOut">
              <a:rPr lang="ru-RU" smtClean="0"/>
              <a:pPr/>
              <a:t>30.11.2011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6CE75-23D6-433A-99AC-904C47DC9E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9C0BE-ADB7-48C9-9B90-79EE155B03CE}" type="datetimeFigureOut">
              <a:rPr lang="ru-RU" smtClean="0"/>
              <a:pPr/>
              <a:t>30.11.2011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6CE75-23D6-433A-99AC-904C47DC9E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9C0BE-ADB7-48C9-9B90-79EE155B03CE}" type="datetimeFigureOut">
              <a:rPr lang="ru-RU" smtClean="0"/>
              <a:pPr/>
              <a:t>30.11.2011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6CE75-23D6-433A-99AC-904C47DC9E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99C0BE-ADB7-48C9-9B90-79EE155B03CE}" type="datetimeFigureOut">
              <a:rPr lang="ru-RU" smtClean="0"/>
              <a:pPr/>
              <a:t>30.11.2011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16CE75-23D6-433A-99AC-904C47DC9E0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Государственное дошкольное образовательное </a:t>
            </a:r>
            <a:br>
              <a:rPr lang="ru-RU" sz="2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учреждение детский сад №6</a:t>
            </a:r>
            <a:br>
              <a:rPr lang="ru-RU" sz="2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Санкт – </a:t>
            </a:r>
            <a:r>
              <a:rPr lang="ru-RU" sz="2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</a:t>
            </a:r>
            <a:r>
              <a:rPr lang="ru-RU" sz="2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етербург город Колпино </a:t>
            </a:r>
            <a:endParaRPr lang="ru-RU" sz="2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43174" y="6286520"/>
            <a:ext cx="3004605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Выполнили :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Дивисенко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Е.Р</a:t>
            </a:r>
          </a:p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    Степанова А.А.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143240" y="1785926"/>
            <a:ext cx="23631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Проект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03169" y="2967335"/>
            <a:ext cx="573766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«Дикие животные</a:t>
            </a:r>
          </a:p>
          <a:p>
            <a:pPr algn="ctr"/>
            <a:r>
              <a:rPr lang="ru-RU" sz="5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аших лесов»</a:t>
            </a:r>
            <a:endParaRPr lang="ru-RU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1"/>
      <p:bldP spid="10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8640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Участие специалистов ДОУ в проекте</a:t>
            </a:r>
            <a:endParaRPr lang="ru-RU" sz="3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96136" y="2276872"/>
            <a:ext cx="273630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rgbClr val="FF0000"/>
                </a:solidFill>
              </a:rPr>
              <a:t>Участие музыкального руководителя в музыкальном досуге «Кто как к зиме готовится</a:t>
            </a:r>
            <a:r>
              <a:rPr lang="ru-RU" sz="2400" i="1" dirty="0" smtClean="0"/>
              <a:t>»</a:t>
            </a:r>
          </a:p>
          <a:p>
            <a:endParaRPr lang="ru-RU" sz="2400" i="1" dirty="0"/>
          </a:p>
        </p:txBody>
      </p:sp>
      <p:sp>
        <p:nvSpPr>
          <p:cNvPr id="6" name="Загнутый угол 5"/>
          <p:cNvSpPr/>
          <p:nvPr/>
        </p:nvSpPr>
        <p:spPr>
          <a:xfrm>
            <a:off x="5364088" y="1196752"/>
            <a:ext cx="3240360" cy="4680520"/>
          </a:xfrm>
          <a:prstGeom prst="foldedCorner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99792" y="2492896"/>
            <a:ext cx="316835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Продукты проектной </a:t>
            </a:r>
          </a:p>
          <a:p>
            <a:pPr algn="ctr"/>
            <a:r>
              <a:rPr lang="ru-RU" sz="32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деятельности</a:t>
            </a:r>
            <a:endParaRPr lang="ru-RU" sz="32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4716016" y="0"/>
            <a:ext cx="3240360" cy="2016224"/>
          </a:xfrm>
          <a:prstGeom prst="cloud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Выноска-облако 4"/>
          <p:cNvSpPr/>
          <p:nvPr/>
        </p:nvSpPr>
        <p:spPr>
          <a:xfrm>
            <a:off x="0" y="764704"/>
            <a:ext cx="3240360" cy="2016224"/>
          </a:xfrm>
          <a:prstGeom prst="cloudCallout">
            <a:avLst>
              <a:gd name="adj1" fmla="val 42660"/>
              <a:gd name="adj2" fmla="val 4649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Выноска-облако 5"/>
          <p:cNvSpPr/>
          <p:nvPr/>
        </p:nvSpPr>
        <p:spPr>
          <a:xfrm>
            <a:off x="0" y="2996952"/>
            <a:ext cx="2843808" cy="2088232"/>
          </a:xfrm>
          <a:prstGeom prst="cloudCallout">
            <a:avLst>
              <a:gd name="adj1" fmla="val 59259"/>
              <a:gd name="adj2" fmla="val -2687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Выноска-облако 6"/>
          <p:cNvSpPr/>
          <p:nvPr/>
        </p:nvSpPr>
        <p:spPr>
          <a:xfrm>
            <a:off x="2267744" y="0"/>
            <a:ext cx="3240360" cy="2016224"/>
          </a:xfrm>
          <a:prstGeom prst="cloudCallout">
            <a:avLst>
              <a:gd name="adj1" fmla="val 12366"/>
              <a:gd name="adj2" fmla="val 7850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Выноска-облако 7"/>
          <p:cNvSpPr/>
          <p:nvPr/>
        </p:nvSpPr>
        <p:spPr>
          <a:xfrm>
            <a:off x="179512" y="5013176"/>
            <a:ext cx="3240360" cy="1844824"/>
          </a:xfrm>
          <a:prstGeom prst="cloudCallout">
            <a:avLst>
              <a:gd name="adj1" fmla="val 39755"/>
              <a:gd name="adj2" fmla="val -7955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Выноска-облако 8"/>
          <p:cNvSpPr/>
          <p:nvPr/>
        </p:nvSpPr>
        <p:spPr>
          <a:xfrm>
            <a:off x="3275856" y="4841776"/>
            <a:ext cx="3240360" cy="2016224"/>
          </a:xfrm>
          <a:prstGeom prst="cloudCallout">
            <a:avLst>
              <a:gd name="adj1" fmla="val -20003"/>
              <a:gd name="adj2" fmla="val -7822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Выноска-облако 10"/>
          <p:cNvSpPr/>
          <p:nvPr/>
        </p:nvSpPr>
        <p:spPr>
          <a:xfrm>
            <a:off x="5903640" y="1484784"/>
            <a:ext cx="3240360" cy="2016224"/>
          </a:xfrm>
          <a:prstGeom prst="cloudCallout">
            <a:avLst>
              <a:gd name="adj1" fmla="val -51542"/>
              <a:gd name="adj2" fmla="val 3582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467544" y="1268760"/>
            <a:ext cx="18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Рисование «Медвежата»</a:t>
            </a:r>
          </a:p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131840" y="332656"/>
            <a:ext cx="1656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dirty="0" smtClean="0"/>
              <a:t>Рисование «Колосок для мышки»</a:t>
            </a:r>
          </a:p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5652120" y="476672"/>
            <a:ext cx="20162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dirty="0" smtClean="0"/>
              <a:t>Рисунки «Кто что ест?», «Узнай по контуру»</a:t>
            </a:r>
          </a:p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6804248" y="1844824"/>
            <a:ext cx="2160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dirty="0" smtClean="0"/>
              <a:t>Лепка «Грибочки и орешки для белочки»</a:t>
            </a:r>
          </a:p>
          <a:p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395536" y="3501008"/>
            <a:ext cx="22322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Оформление выставки «Животные леса»</a:t>
            </a:r>
          </a:p>
          <a:p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971600" y="5373216"/>
            <a:ext cx="20162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dirty="0" smtClean="0"/>
              <a:t>Изготовление книжки «Дикие животные леса»</a:t>
            </a:r>
          </a:p>
          <a:p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3707904" y="5373216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Аппликация «В лесу»</a:t>
            </a:r>
            <a:endParaRPr lang="ru-RU" dirty="0"/>
          </a:p>
        </p:txBody>
      </p:sp>
    </p:spTree>
  </p:cSld>
  <p:clrMapOvr>
    <a:masterClrMapping/>
  </p:clrMapOvr>
  <p:transition advClick="0" advTm="14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1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2132856"/>
            <a:ext cx="72728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Спасибо за внимание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260648"/>
            <a:ext cx="66649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Участники проекта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1556792"/>
            <a:ext cx="3456384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Дети средней </a:t>
            </a:r>
            <a:r>
              <a:rPr lang="ru-RU" sz="2800" dirty="0" err="1" smtClean="0">
                <a:solidFill>
                  <a:srgbClr val="C00000"/>
                </a:solidFill>
              </a:rPr>
              <a:t>общеразвивающей</a:t>
            </a:r>
            <a:r>
              <a:rPr lang="ru-RU" sz="2800" dirty="0" smtClean="0">
                <a:solidFill>
                  <a:srgbClr val="C00000"/>
                </a:solidFill>
              </a:rPr>
              <a:t> </a:t>
            </a:r>
            <a:r>
              <a:rPr lang="ru-RU" sz="2800" dirty="0" smtClean="0">
                <a:solidFill>
                  <a:srgbClr val="C00000"/>
                </a:solidFill>
              </a:rPr>
              <a:t>группы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724128" y="1628800"/>
            <a:ext cx="28803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CE225"/>
                </a:solidFill>
              </a:rPr>
              <a:t>Музыкальные руководители</a:t>
            </a:r>
          </a:p>
          <a:p>
            <a:endParaRPr lang="ru-RU" sz="2800" b="1" dirty="0">
              <a:solidFill>
                <a:srgbClr val="0CE225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4221088"/>
            <a:ext cx="237626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Воспитатели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300192" y="4293096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CE225"/>
                </a:solidFill>
              </a:rPr>
              <a:t>Родители</a:t>
            </a:r>
            <a:endParaRPr lang="ru-RU" sz="2800" b="1" dirty="0">
              <a:solidFill>
                <a:srgbClr val="0CE225"/>
              </a:solidFill>
            </a:endParaRPr>
          </a:p>
        </p:txBody>
      </p:sp>
    </p:spTree>
  </p:cSld>
  <p:clrMapOvr>
    <a:masterClrMapping/>
  </p:clrMapOvr>
  <p:transition advClick="0" advTm="8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1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46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565597" y="142852"/>
            <a:ext cx="81474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Образовательные области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285852" y="1214422"/>
            <a:ext cx="6654514" cy="1754326"/>
          </a:xfrm>
          <a:prstGeom prst="rect">
            <a:avLst/>
          </a:prstGeom>
          <a:noFill/>
          <a:ln w="63500" cmpd="sng">
            <a:solidFill>
              <a:schemeClr val="accent1">
                <a:lumMod val="75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Ознакомление с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окружающим миром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357422" y="4929198"/>
            <a:ext cx="4519187" cy="923330"/>
          </a:xfrm>
          <a:prstGeom prst="rect">
            <a:avLst/>
          </a:prstGeom>
          <a:noFill/>
          <a:ln w="63500" cmpd="sng">
            <a:solidFill>
              <a:schemeClr val="tx2">
                <a:lumMod val="75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Развитие речи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04301833_rrrss-78_www.nevseoboi.com.u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78013" y="0"/>
            <a:ext cx="47083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Актуальность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9081" y="2143116"/>
            <a:ext cx="532491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            </a:t>
            </a:r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Дети в недостаточной степени имеют представления об образе жизни, повадках, питании и жилищах диких животных наших лесов; о том, как они</a:t>
            </a:r>
            <a:r>
              <a:rPr lang="ru-RU" sz="2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готовятся к зиме в лесу. Дети не</a:t>
            </a:r>
            <a:r>
              <a:rPr lang="ru-RU" sz="2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2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владеют обобщающим понятием, не умеют описывать предметы. </a:t>
            </a:r>
          </a:p>
          <a:p>
            <a:r>
              <a:rPr lang="ru-RU" sz="2400" dirty="0" smtClean="0"/>
              <a:t> </a:t>
            </a:r>
            <a:endParaRPr lang="ru-RU" sz="2400" dirty="0"/>
          </a:p>
        </p:txBody>
      </p:sp>
    </p:spTree>
  </p:cSld>
  <p:clrMapOvr>
    <a:masterClrMapping/>
  </p:clrMapOvr>
  <p:transition advClick="0" advTm="20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93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193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193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193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beautiful_wallpaper-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14348" y="642918"/>
            <a:ext cx="42519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Цель проекта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49428" y="2786058"/>
            <a:ext cx="5880521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Создать условия для развития </a:t>
            </a:r>
            <a:endParaRPr lang="ru-RU" sz="32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ru-RU" sz="3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 познавательных и творческих</a:t>
            </a:r>
          </a:p>
          <a:p>
            <a:r>
              <a:rPr lang="ru-RU" sz="3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       способностей детей в </a:t>
            </a:r>
          </a:p>
          <a:p>
            <a:r>
              <a:rPr lang="ru-RU" sz="3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             процессе проекта</a:t>
            </a:r>
            <a:endParaRPr lang="ru-RU" sz="32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8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beautiful_season_Fall_illustration_art_30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000232" y="142852"/>
            <a:ext cx="49888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Задачи проекта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79635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1412776"/>
            <a:ext cx="9144000" cy="646331"/>
          </a:xfrm>
          <a:prstGeom prst="rect">
            <a:avLst/>
          </a:prstGeom>
          <a:noFill/>
          <a:ln w="50800" cmpd="sng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i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Дать представления о диких животных лесов России, их образе  жизни, </a:t>
            </a:r>
          </a:p>
          <a:p>
            <a:r>
              <a:rPr lang="ru-RU" b="1" i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Питании, жилищах, о том, как готовятся к зиме животные в лесу.</a:t>
            </a:r>
            <a:endParaRPr lang="ru-RU" b="1" i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2564904"/>
            <a:ext cx="9144000" cy="1323439"/>
          </a:xfrm>
          <a:prstGeom prst="rect">
            <a:avLst/>
          </a:prstGeom>
          <a:noFill/>
          <a:ln w="50800" cmpd="sng">
            <a:solidFill>
              <a:schemeClr val="accent3">
                <a:lumMod val="75000"/>
              </a:schemeClr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2000" b="1" i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Обогатить словарь за счет имен существительных </a:t>
            </a:r>
            <a:endParaRPr lang="ru-RU" sz="2000" b="1" i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r>
              <a:rPr lang="ru-RU" sz="2000" b="1" i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(</a:t>
            </a:r>
            <a:r>
              <a:rPr lang="ru-RU" sz="2000" b="1" i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дупло, берлога, логово, нора); имен прилагательных </a:t>
            </a:r>
            <a:endParaRPr lang="ru-RU" sz="2000" b="1" i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r>
              <a:rPr lang="ru-RU" sz="2000" b="1" i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(</a:t>
            </a:r>
            <a:r>
              <a:rPr lang="ru-RU" sz="2000" b="1" i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колючий, лохматый, неуклюжий, хитрый, злой, голодный);  </a:t>
            </a:r>
            <a:endParaRPr lang="ru-RU" sz="2000" b="1" i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r>
              <a:rPr lang="ru-RU" sz="2000" b="1" i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глаголов (</a:t>
            </a:r>
            <a:r>
              <a:rPr lang="ru-RU" sz="2000" b="1" i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прятаться, охотиться, притаиться, выглядывать и др.)</a:t>
            </a:r>
            <a:endParaRPr lang="ru-RU" sz="2000" b="1" i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479634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0" y="4437112"/>
            <a:ext cx="9144000" cy="707886"/>
          </a:xfrm>
          <a:prstGeom prst="rect">
            <a:avLst/>
          </a:prstGeom>
          <a:noFill/>
          <a:ln w="50800">
            <a:solidFill>
              <a:schemeClr val="accent3">
                <a:lumMod val="75000"/>
              </a:schemeClr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2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Развивать связную речь через составление описательного рассказа о животных.</a:t>
            </a:r>
            <a:endParaRPr lang="ru-RU" sz="2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0" y="5733256"/>
            <a:ext cx="9144000" cy="400110"/>
          </a:xfrm>
          <a:prstGeom prst="rect">
            <a:avLst/>
          </a:prstGeom>
          <a:noFill/>
          <a:ln w="50800">
            <a:solidFill>
              <a:schemeClr val="accent3">
                <a:lumMod val="75000"/>
              </a:schemeClr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2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Воспитывать желание оказывать помощь животным.</a:t>
            </a:r>
            <a:endParaRPr lang="ru-RU" sz="2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25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 animBg="1"/>
      <p:bldP spid="8" grpId="0" animBg="1"/>
      <p:bldP spid="15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9407" y="2967335"/>
            <a:ext cx="562519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Основные направления </a:t>
            </a:r>
          </a:p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Реализации проекта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 rot="19335700">
            <a:off x="251520" y="1340768"/>
            <a:ext cx="28803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5ADBF"/>
                </a:solidFill>
              </a:rPr>
              <a:t>Познание: «Дикие животные наших лесов»</a:t>
            </a:r>
          </a:p>
          <a:p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3203848" y="548680"/>
            <a:ext cx="2448272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5ADBF"/>
                </a:solidFill>
              </a:rPr>
              <a:t>Драматизация сказки «Теремок»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 rot="2020216">
            <a:off x="5855814" y="1703012"/>
            <a:ext cx="33123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5ADBF"/>
                </a:solidFill>
              </a:rPr>
              <a:t>Музыкальный досуг «Кто как к зиме готовится»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4797152"/>
            <a:ext cx="806489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5ADBF"/>
                </a:solidFill>
              </a:rPr>
              <a:t>Домашнее задание для детей и родителей – совместное рисование (разукрашивание) в нетрадиционной технике животного леса с составлением описательного рассказа о нем</a:t>
            </a:r>
          </a:p>
          <a:p>
            <a:endParaRPr lang="ru-RU" dirty="0"/>
          </a:p>
        </p:txBody>
      </p:sp>
      <p:cxnSp>
        <p:nvCxnSpPr>
          <p:cNvPr id="8" name="Прямая со стрелкой 7"/>
          <p:cNvCxnSpPr>
            <a:stCxn id="2" idx="2"/>
            <a:endCxn id="6" idx="0"/>
          </p:cNvCxnSpPr>
          <p:nvPr/>
        </p:nvCxnSpPr>
        <p:spPr>
          <a:xfrm flipH="1">
            <a:off x="4572000" y="4290774"/>
            <a:ext cx="4" cy="506378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5508104" y="2348880"/>
            <a:ext cx="1008112" cy="648072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2" idx="0"/>
          </p:cNvCxnSpPr>
          <p:nvPr/>
        </p:nvCxnSpPr>
        <p:spPr>
          <a:xfrm flipH="1" flipV="1">
            <a:off x="4572000" y="2060848"/>
            <a:ext cx="4" cy="906487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 flipV="1">
            <a:off x="2123728" y="2276872"/>
            <a:ext cx="1188000" cy="720000"/>
          </a:xfrm>
          <a:prstGeom prst="straightConnector1">
            <a:avLst/>
          </a:prstGeom>
          <a:ln w="5080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12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23120" y="332656"/>
            <a:ext cx="79208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Предварительная работа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1700808"/>
            <a:ext cx="4572000" cy="2215991"/>
          </a:xfrm>
          <a:prstGeom prst="rect">
            <a:avLst/>
          </a:prstGeom>
          <a:noFill/>
          <a:ln w="508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ru-RU" sz="2400" b="1" dirty="0" smtClean="0">
                <a:solidFill>
                  <a:srgbClr val="FF0000"/>
                </a:solidFill>
              </a:rPr>
              <a:t>Подбор иллюстративного материала по теме, настольно – печатных игр, дидактических игр, игрушек диких животных, материалов для игр.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187624" y="4437112"/>
            <a:ext cx="4536504" cy="1846659"/>
          </a:xfrm>
          <a:prstGeom prst="rect">
            <a:avLst/>
          </a:prstGeom>
          <a:noFill/>
          <a:ln w="50800" cmpd="sng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ru-RU" sz="2400" b="1" dirty="0" smtClean="0">
                <a:solidFill>
                  <a:srgbClr val="FF0000"/>
                </a:solidFill>
              </a:rPr>
              <a:t>Подбор методической литературы, художественной литературы для чтения, загадок по теме, аудиозаписей</a:t>
            </a:r>
          </a:p>
          <a:p>
            <a:endParaRPr lang="ru-RU" dirty="0"/>
          </a:p>
        </p:txBody>
      </p:sp>
    </p:spTree>
  </p:cSld>
  <p:clrMapOvr>
    <a:masterClrMapping/>
  </p:clrMapOvr>
  <p:transition advClick="0" advTm="12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89671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Участие родителей в проекте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Вертикальный свиток 4"/>
          <p:cNvSpPr/>
          <p:nvPr/>
        </p:nvSpPr>
        <p:spPr>
          <a:xfrm>
            <a:off x="3491880" y="1196752"/>
            <a:ext cx="5184576" cy="5040560"/>
          </a:xfrm>
          <a:prstGeom prst="verticalScroll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211960" y="1988840"/>
            <a:ext cx="3744416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b="1" i="1" dirty="0" smtClean="0">
                <a:solidFill>
                  <a:schemeClr val="bg2">
                    <a:lumMod val="25000"/>
                  </a:schemeClr>
                </a:solidFill>
              </a:rPr>
              <a:t>Разучивание стихотворений с детьми, участвующими в выступлении на музыкальном досуге.</a:t>
            </a:r>
          </a:p>
          <a:p>
            <a:endParaRPr lang="ru-RU" sz="2000" b="1" i="1" dirty="0" smtClean="0">
              <a:solidFill>
                <a:schemeClr val="bg2">
                  <a:lumMod val="25000"/>
                </a:schemeClr>
              </a:solidFill>
            </a:endParaRPr>
          </a:p>
          <a:p>
            <a:endParaRPr lang="ru-RU" sz="2000" b="1" i="1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sz="2000" b="1" i="1" dirty="0" smtClean="0">
                <a:solidFill>
                  <a:schemeClr val="bg2">
                    <a:lumMod val="25000"/>
                  </a:schemeClr>
                </a:solidFill>
              </a:rPr>
              <a:t>Выполнение домашнего задания родителями вместе с детьми (рисование – разукрашивание дикого животного в нетрадиционной технике).</a:t>
            </a:r>
          </a:p>
          <a:p>
            <a:endParaRPr lang="ru-RU" sz="2000" b="1" i="1" dirty="0">
              <a:solidFill>
                <a:srgbClr val="0CE225"/>
              </a:solidFill>
            </a:endParaRPr>
          </a:p>
        </p:txBody>
      </p:sp>
    </p:spTree>
  </p:cSld>
  <p:clrMapOvr>
    <a:masterClrMapping/>
  </p:clrMapOvr>
  <p:transition advClick="0" advTm="12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377</Words>
  <Application>Microsoft Office PowerPoint</Application>
  <PresentationFormat>Экран (4:3)</PresentationFormat>
  <Paragraphs>58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Государственное дошкольное образовательное  учреждение детский сад №6 Санкт – Петербург город Колпино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Государственное дошкольное образовательное  учреждение детский сад №6 Санкт – Петербург город Колпино </dc:title>
  <dc:creator>Admin</dc:creator>
  <cp:lastModifiedBy>Admin</cp:lastModifiedBy>
  <cp:revision>17</cp:revision>
  <dcterms:created xsi:type="dcterms:W3CDTF">2011-11-29T18:59:03Z</dcterms:created>
  <dcterms:modified xsi:type="dcterms:W3CDTF">2011-11-29T21:41:39Z</dcterms:modified>
</cp:coreProperties>
</file>