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AB47D-4688-4C86-8531-898525B8DC03}" type="datetimeFigureOut">
              <a:rPr lang="ru-RU" smtClean="0"/>
              <a:pPr/>
              <a:t>18.04.2011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09FA2-C349-4C4E-B6E3-B81C419A7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javascript:next_pic()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ica4u.ru/uploads/posts/2009-07/pica4u.ru_12474333911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llpage.ru/oboi_ryba_kloun-40575.ph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oopicture.ru/goto/http:/farm4.static.flickr.com/3219/3015891615_0327deeab6_b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http://www.solemare.by/images/custom/jordan/mertvoe-more.JPG"/>
          <p:cNvPicPr/>
          <p:nvPr/>
        </p:nvPicPr>
        <p:blipFill>
          <a:blip r:embed="rId3" cstate="print"/>
          <a:srcRect l="24348" t="33203" b="16456"/>
          <a:stretch>
            <a:fillRect/>
          </a:stretch>
        </p:blipFill>
        <p:spPr bwMode="auto">
          <a:xfrm>
            <a:off x="467544" y="1340768"/>
            <a:ext cx="8352928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755576" y="260648"/>
            <a:ext cx="770485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«Не шумит оно, не хлещет,</a:t>
            </a:r>
          </a:p>
          <a:p>
            <a:pPr algn="ctr"/>
            <a:r>
              <a:rPr lang="ru-RU" sz="28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Лишь едва,  едва трепещет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Бесплатные обои для рабочего стола - Животные - Камбала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20688"/>
            <a:ext cx="792088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Морской конек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60648"/>
            <a:ext cx="756084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Морской петух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820891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Рыба-клоун обои и картинки на рабочий стол бесплатно">
            <a:hlinkClick r:id="rId3"/>
          </p:cNvPr>
          <p:cNvPicPr/>
          <p:nvPr/>
        </p:nvPicPr>
        <p:blipFill>
          <a:blip r:embed="rId4" cstate="print"/>
          <a:srcRect t="12941" b="14118"/>
          <a:stretch>
            <a:fillRect/>
          </a:stretch>
        </p:blipFill>
        <p:spPr bwMode="auto">
          <a:xfrm>
            <a:off x="683568" y="404664"/>
            <a:ext cx="756084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море - море...."/>
          <p:cNvPicPr/>
          <p:nvPr/>
        </p:nvPicPr>
        <p:blipFill>
          <a:blip r:embed="rId3" cstate="print"/>
          <a:srcRect l="38938"/>
          <a:stretch>
            <a:fillRect/>
          </a:stretch>
        </p:blipFill>
        <p:spPr bwMode="auto">
          <a:xfrm>
            <a:off x="611560" y="1412776"/>
            <a:ext cx="7848872" cy="5111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3529" y="188641"/>
            <a:ext cx="856895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в лазоревой дали,</a:t>
            </a:r>
          </a:p>
          <a:p>
            <a:pPr algn="ctr"/>
            <a:r>
              <a:rPr lang="ru-RU" sz="28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Нежный плеск волны…»</a:t>
            </a:r>
            <a:endParaRPr lang="ru-RU" sz="28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http://240na320.ru/_ph/20/2/98266739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8352928" cy="532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56895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«…море вздуется бурливо</a:t>
            </a:r>
          </a:p>
          <a:p>
            <a:pPr algn="ctr"/>
            <a:r>
              <a:rPr lang="ru-RU" sz="28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Зашумит подымет вой.</a:t>
            </a:r>
            <a:endParaRPr lang="ru-RU" sz="28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http://pirates-life.ru/_ph/22/2/2553254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8352928" cy="496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260648"/>
            <a:ext cx="828092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Хлынет на берег пустой</a:t>
            </a:r>
          </a:p>
          <a:p>
            <a:pPr algn="ctr"/>
            <a:r>
              <a:rPr lang="ru-RU" sz="28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Расплеснется в шумном беге…»</a:t>
            </a:r>
            <a:endParaRPr lang="ru-RU" sz="28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http://www.supercook.ru/images-skazki-vypusk/mk-01-10.jpg"/>
          <p:cNvPicPr/>
          <p:nvPr/>
        </p:nvPicPr>
        <p:blipFill>
          <a:blip r:embed="rId3" cstate="print"/>
          <a:srcRect t="588" r="5499"/>
          <a:stretch>
            <a:fillRect/>
          </a:stretch>
        </p:blipFill>
        <p:spPr bwMode="auto">
          <a:xfrm>
            <a:off x="755576" y="188640"/>
            <a:ext cx="770485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http://www.supercook.ru/images-skazki-vypusk/mk-01-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488832" cy="621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http://romanticcollection.ru/gallery/albums/more/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2656"/>
            <a:ext cx="7776864" cy="621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Рыба пила">
            <a:hlinkClick r:id="rId3" tgtFrame="_blank" tooltip="&quot;Рыба пила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2656"/>
            <a:ext cx="8208912" cy="614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http://top-desktop.ru/files/podvodnyimir/1024/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792088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39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Юра</dc:creator>
  <cp:lastModifiedBy>Юра</cp:lastModifiedBy>
  <cp:revision>10</cp:revision>
  <dcterms:created xsi:type="dcterms:W3CDTF">2011-04-17T16:45:53Z</dcterms:created>
  <dcterms:modified xsi:type="dcterms:W3CDTF">2011-04-18T16:03:16Z</dcterms:modified>
</cp:coreProperties>
</file>