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3" r:id="rId4"/>
    <p:sldId id="257" r:id="rId5"/>
    <p:sldId id="259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gif"/><Relationship Id="rId2" Type="http://schemas.openxmlformats.org/officeDocument/2006/relationships/audio" Target="file:///C:\Users\&#1056;&#1086;&#1076;&#1080;&#1090;&#1077;&#1083;&#1080;\Desktop\&#1076;&#1077;&#1090;&#1089;&#1082;&#1072;&#1103;%20&#1084;&#1077;&#1083;&#1086;&#1076;&#1080;&#1103;2.mp3" TargetMode="External"/><Relationship Id="rId1" Type="http://schemas.openxmlformats.org/officeDocument/2006/relationships/audio" Target="file:///C:\Users\&#1056;&#1086;&#1076;&#1080;&#1090;&#1077;&#1083;&#1080;\Desktop\&#1086;&#1076;&#1091;&#1074;&#1072;&#1085;&#1095;&#1080;&#1082;\4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88;&#1086;&#1076;&#1080;&#1090;&#1077;&#1083;&#1080;%20&#1084;&#1091;&#1079;&#1099;&#1082;&#1072;\&#1078;&#1077;&#1083;&#1077;&#1079;&#1085;&#1086;&#1074;&#1099;\4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детская мелодия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Родители\Pictures\одуванчик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1428736"/>
            <a:ext cx="6500858" cy="1015663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sz="60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Одуванчик.</a:t>
            </a:r>
            <a:endParaRPr lang="ru-RU" sz="60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5" descr="D:\анимашки\анимашки\насекомые\butterfly6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37912">
            <a:off x="2217390" y="4603934"/>
            <a:ext cx="1441450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анимашки\анимашки\насекомые\butterfly1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2714620"/>
            <a:ext cx="9525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numSld="8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дители\Pictures\одуванчи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571480"/>
            <a:ext cx="9001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Уронило солнце лучик золотой.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Вырос одуванчик, первый,   </a:t>
            </a:r>
          </a:p>
          <a:p>
            <a:pPr lvl="7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молодой.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4714884"/>
            <a:ext cx="67866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него чудесный золотистый цвет.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 большого солнца маленький</a:t>
            </a:r>
          </a:p>
          <a:p>
            <a:pPr lvl="8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портрет.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C:\Users\Родители\Pictures\о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20483" name="Picture 3" descr="C:\Users\Родители\Pictures\од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1762128" cy="1714512"/>
          </a:xfrm>
          <a:prstGeom prst="ellipse">
            <a:avLst/>
          </a:prstGeom>
          <a:ln w="635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84" name="Picture 4" descr="C:\Users\Родители\Pictures\од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643446"/>
            <a:ext cx="1857388" cy="1625600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485" name="Picture 5" descr="C:\Users\Родители\Pictures\од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500174"/>
            <a:ext cx="1990720" cy="4905381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429124" y="142852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Одуванчики – первые цветы, которые появляются весной.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1500174"/>
            <a:ext cx="450059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9050">
                  <a:noFill/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Сначала вырастают листья. Они необычной формы, как будто их кто - то оборвал.</a:t>
            </a:r>
            <a:endParaRPr lang="ru-RU" sz="2400" b="1" dirty="0">
              <a:ln w="19050">
                <a:noFill/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786058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Потом на трубочке – стебельке распускаются желтые цветы. С центра цветка в разные стороны расправились лепестки, как лучики у солнышка.</a:t>
            </a: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5214950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Через несколько дней наше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«солнышко»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превратиться в белую пушистую тучку…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Родители\Pictures\одуванчи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Родители\Pictures\одува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929066"/>
            <a:ext cx="2357454" cy="2786082"/>
          </a:xfrm>
          <a:prstGeom prst="ellipse">
            <a:avLst/>
          </a:prstGeom>
          <a:ln w="63500" cap="rnd">
            <a:solidFill>
              <a:schemeClr val="tx1">
                <a:lumMod val="6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 rot="20697370">
            <a:off x="4377344" y="3175087"/>
            <a:ext cx="4907040" cy="3069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Curve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Был я солнышком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л</a:t>
            </a: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учистым.</a:t>
            </a:r>
            <a:b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Стал я</a:t>
            </a:r>
            <a:r>
              <a:rPr kumimoji="0" lang="ru-RU" sz="2800" b="1" i="0" u="none" strike="noStrike" normalizeH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блачком пушистым.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Ты подуй в меня слегка…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Улечу я от тебя!</a:t>
            </a:r>
            <a:endParaRPr kumimoji="0" lang="ru-RU" sz="28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7" descr="C:\Users\Родители\Pictures\одуванчик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1"/>
            <a:ext cx="2428892" cy="2286016"/>
          </a:xfrm>
          <a:prstGeom prst="ellipse">
            <a:avLst/>
          </a:prstGeom>
          <a:ln w="63500" cap="rnd">
            <a:solidFill>
              <a:schemeClr val="tx1">
                <a:lumMod val="6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Родители\Pictures\одуванчи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8013" y="1295400"/>
            <a:ext cx="2847975" cy="4267200"/>
          </a:xfrm>
          <a:prstGeom prst="rect">
            <a:avLst/>
          </a:prstGeom>
          <a:noFill/>
        </p:spPr>
      </p:pic>
      <p:pic>
        <p:nvPicPr>
          <p:cNvPr id="5123" name="Picture 3" descr="C:\Users\Родители\Pictures\одуванчик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5143512"/>
            <a:ext cx="7215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На </a:t>
            </a:r>
            <a:r>
              <a:rPr lang="ru-RU" sz="2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«</a:t>
            </a:r>
            <a:r>
              <a:rPr lang="ru-RU" sz="2400" dirty="0" err="1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парашютиках</a:t>
            </a:r>
            <a:r>
              <a:rPr lang="ru-RU" sz="2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» </a:t>
            </a:r>
            <a:r>
              <a:rPr lang="ru-RU" sz="2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крепятся семена растений.</a:t>
            </a:r>
          </a:p>
          <a:p>
            <a:r>
              <a:rPr lang="ru-RU" sz="2400" dirty="0" smtClean="0">
                <a:ln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tx1">
                    <a:lumMod val="65000"/>
                  </a:schemeClr>
                </a:solidFill>
              </a:rPr>
              <a:t>Где они упадут на землю, там на следующую весну вырастит одуванчик. И все повторится…  </a:t>
            </a:r>
            <a:endParaRPr lang="ru-RU" sz="2400" dirty="0">
              <a:ln>
                <a:solidFill>
                  <a:schemeClr val="tx1">
                    <a:lumMod val="50000"/>
                  </a:schemeClr>
                </a:solidFill>
              </a:ln>
              <a:solidFill>
                <a:schemeClr val="tx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Родители\Pictures\одуванчи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0" y="831850"/>
            <a:ext cx="6350000" cy="5194300"/>
          </a:xfrm>
          <a:prstGeom prst="rect">
            <a:avLst/>
          </a:prstGeom>
          <a:noFill/>
        </p:spPr>
      </p:pic>
      <p:pic>
        <p:nvPicPr>
          <p:cNvPr id="6147" name="Picture 3" descr="C:\Users\Родители\Pictures\одуванчик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142852"/>
            <a:ext cx="83582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шариков пушистых  над пестрым летним лугом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Летят парашютисты вдогонку друг за другом.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Едва земли коснутся — уснут, как на диванчике.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по весне проснутся... и будут - одуванчики!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Picture 9" descr="C:\Users\Родители\Pictures\лу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4" name="Picture 6" descr="C:\Users\Родители\Pictures\одуванчик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357430"/>
            <a:ext cx="2643174" cy="3143272"/>
          </a:xfrm>
          <a:prstGeom prst="ellipse">
            <a:avLst/>
          </a:prstGeom>
          <a:ln w="63500" cap="rnd">
            <a:solidFill>
              <a:schemeClr val="tx1">
                <a:lumMod val="6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1" name="Picture 3" descr="C:\Users\Родители\Pictures\одуванчик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3786190"/>
            <a:ext cx="2428892" cy="3071810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3" name="Picture 5" descr="C:\Users\Родители\Pictures\одуванчи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143248"/>
            <a:ext cx="2643206" cy="3357586"/>
          </a:xfrm>
          <a:prstGeom prst="ellipse">
            <a:avLst/>
          </a:prstGeom>
          <a:ln w="63500" cap="rnd">
            <a:solidFill>
              <a:schemeClr val="tx1">
                <a:lumMod val="6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4857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Загадка:</a:t>
            </a:r>
          </a:p>
          <a:p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Есть один такой цветок,</a:t>
            </a:r>
            <a:b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 вплетешь его в венок.</a:t>
            </a:r>
            <a:b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него подуй слегка: </a:t>
            </a:r>
            <a:b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Был цветок - и нет цветка.</a:t>
            </a:r>
            <a:br>
              <a:rPr lang="ru-RU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2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3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45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Родители\Pictures\одуван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500042"/>
            <a:ext cx="400052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150</TotalTime>
  <Words>118</Words>
  <Application>Microsoft Office PowerPoint</Application>
  <PresentationFormat>Экран (4:3)</PresentationFormat>
  <Paragraphs>17</Paragraphs>
  <Slides>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Родители</dc:creator>
  <cp:lastModifiedBy>Лёня</cp:lastModifiedBy>
  <cp:revision>18</cp:revision>
  <dcterms:created xsi:type="dcterms:W3CDTF">2010-05-06T14:24:33Z</dcterms:created>
  <dcterms:modified xsi:type="dcterms:W3CDTF">2010-05-07T17:05:31Z</dcterms:modified>
</cp:coreProperties>
</file>