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7" r:id="rId17"/>
    <p:sldId id="271" r:id="rId18"/>
    <p:sldId id="275" r:id="rId19"/>
    <p:sldId id="276" r:id="rId20"/>
    <p:sldId id="272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017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314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28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3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31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6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38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3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173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580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45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565B3-D92B-46FA-8DE3-02AB2C124E2F}" type="datetimeFigureOut">
              <a:rPr lang="ru-RU" smtClean="0"/>
              <a:t>09.05.2014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00FFD-7E37-4283-82F8-5803DB5C8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047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7" name="Picture 13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86635" y="-972489"/>
            <a:ext cx="6642738" cy="885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412776"/>
            <a:ext cx="487828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Театрализованные игры в детском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саду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МК ДОУ «Детский сад №222»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г.Новокузнецк</a:t>
            </a: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Воспитатель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Чурилова Н.А</a:t>
            </a:r>
            <a:r>
              <a:rPr lang="ru-RU" sz="1400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29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31640" y="-967455"/>
            <a:ext cx="648072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404664"/>
            <a:ext cx="59584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Режиссёрские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игры классифицируются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соответствии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разнообразием театров :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Настольный театр картинок и игрушек ; 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Теневой театр;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Театр на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фланелеграфе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Стенд книжка;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Плоскостной театр;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Театр марионеток.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режиссерских играх ребенок или взрослый сам не является действующим лицом , он создает сцены, ведет роль игрушечного персонажа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882539"/>
            <a:ext cx="4104456" cy="249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882539"/>
            <a:ext cx="3460303" cy="249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06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31640" y="-891480"/>
            <a:ext cx="648072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692696"/>
            <a:ext cx="66967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Настольно-плоскостной театр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.(со 2-й младшей группы)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Настольно-плоскостной театр подходит детям начиная с 4-х лет. Он представляет собой картонные силуэты на устойчивых подставках. Все персонажи окрашены с двух сторон и передвигаются скользя  по столу . Этот театр привлекает детей не только сюжетными возможностями, но и декорациями. Играя, ребенок  с удовольствием озвучивает роли всех персонажей</a:t>
            </a:r>
            <a:r>
              <a:rPr lang="ru-RU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5162" y="3781932"/>
            <a:ext cx="3590732" cy="246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3312368" cy="2485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38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68633" y="-954487"/>
            <a:ext cx="6534726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548680"/>
            <a:ext cx="64087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cs typeface="Arial" charset="0"/>
              </a:rPr>
              <a:t>                        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Театр кукол на столе.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Самый простой и доступный театр - это театр кукол на столе.</a:t>
            </a:r>
            <a:r>
              <a:rPr kumimoji="0" lang="ru-RU" sz="200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Игрушки для него можно сшить  из кусочков: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ткани, меха, кожи, поролона, они не должны быть большими.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8336" y="4281303"/>
            <a:ext cx="3672408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0822" y="2158176"/>
            <a:ext cx="2889250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413525"/>
            <a:ext cx="2944813" cy="2111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39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87624" y="-963488"/>
            <a:ext cx="648072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20688"/>
            <a:ext cx="712879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Театр Марионеток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старшей группе следует знакомить детей с марионетками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Марионетками называют кукол , которыми управляют чаще всего с помощью нитей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устойчивый интерес к театрально- игровой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деятельности. Подводить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 к созданию выразительного игрового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образа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этюдах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149080"/>
            <a:ext cx="2734142" cy="235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972899"/>
            <a:ext cx="2664296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9958" y="2564904"/>
            <a:ext cx="2925068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643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69980" y="-984587"/>
            <a:ext cx="6607313" cy="8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404664"/>
            <a:ext cx="741682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Теневой театр.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Теневой театр вернее было бы сказать, театр теней – очень удивительный и зрелищный вид театрального искусства. Силуэтные картинки или предметы могут быть сделаны из обыкновенной бумаги, кальки или картона. Широко известны теневые представления, в которых с помощью ладоней изображаются различные животные и люди. Этот прием можно смело использовать в театре теней.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420289"/>
            <a:ext cx="3600400" cy="3009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7965" y="3573016"/>
            <a:ext cx="4442507" cy="2993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24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77634" y="-958634"/>
            <a:ext cx="6588732" cy="87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32656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Театр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фланелеграфе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Фланелеграф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это большая доска куда можно прикрепить различные картинки. Животные, цифры, фигурки, овощи, фрукты.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Фланелеграф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можно прислонять к стене, а играть с ребёнком на полу. Картинки можно либо купить (дидактические картинки), либо нарисовать и вырезать, либо распечатать на принтере и вырезать. Чтобы картинки крепились к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фланелеграфу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достаточно с обратной стороны картинок приклеить липучки от памперсов или швейную липучку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409673"/>
            <a:ext cx="3672408" cy="2318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4437112"/>
            <a:ext cx="3096344" cy="226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924944"/>
            <a:ext cx="3060700" cy="229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4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85" y="116632"/>
            <a:ext cx="871855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9" y="764704"/>
            <a:ext cx="3252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Настольный  театр на ложках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2968484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196752"/>
            <a:ext cx="336739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801" y="4077072"/>
            <a:ext cx="319304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9191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22639" y="-877902"/>
            <a:ext cx="6426714" cy="85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7" y="908720"/>
            <a:ext cx="4312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093386"/>
            <a:ext cx="24097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Куклы из носков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643" y="2132856"/>
            <a:ext cx="332845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0301" y="3645024"/>
            <a:ext cx="3623441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99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160338"/>
            <a:ext cx="871855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836712"/>
            <a:ext cx="29003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Театр из соленого теста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9608" y="1760116"/>
            <a:ext cx="3320156" cy="2172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70811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3528" y="4077072"/>
            <a:ext cx="384379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785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160338"/>
            <a:ext cx="871855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196752"/>
            <a:ext cx="66967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Всестороннее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развитие дошкольников средствами театрализованной игры будет эффективно при условии: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систематического использования театрализованных игр в образовательном процессе;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учета возрастных и психологических особенностей детей дошкольного возраста;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-создания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комфортных психолого-педагогических условий, для становления гармонично-развитой подрастающей личности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Подведем итог выше изложенного,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 на   основе театрализованной деятельности можно реализовать практически все задачи воспитания, развития и обучения детей.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70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39256" y="-981490"/>
            <a:ext cx="6588732" cy="87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27784" y="764704"/>
            <a:ext cx="48078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Театральная игра -«Это волшебный край, в котором ребенок радуется, играя, а в игре он познает мир».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691" y="2852936"/>
            <a:ext cx="4519861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3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2393"/>
            <a:ext cx="8785225" cy="658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692697"/>
            <a:ext cx="4680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Благодарю за внимание.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Желаю творческих  успехов!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3313" y="2420888"/>
            <a:ext cx="5475287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10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31640" y="-891479"/>
            <a:ext cx="648072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980728"/>
            <a:ext cx="21529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Garamond"/>
                <a:ea typeface="+mj-ea"/>
                <a:cs typeface="Arial"/>
              </a:rPr>
              <a:t>Литература: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380838"/>
            <a:ext cx="6336704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1. Антипина Е.А. Театрализованная деятельность в детском саду. -М., 2003.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Артемова Л.В. Театрализованные игры дошкольников. - М., 1990.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Выготский Л.С. Воображение и творчество в детском возрасте.–М., 1991.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Игры-драматизации // Эмоциональное развитие дошкольника / Под ред.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А.Д.Кошелевой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– М., 1983.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Карпинская Н.С. Игры-драматизации в развитии творческих способностей детей// Художественное слово в воспитании дошкольников.- М., 1972.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noProof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Маханева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М. Д. «Театральные занятия в детском саду».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Чурилова Э.Г. «Методика и организация театрализованной деятельности дошкольников».</a:t>
            </a:r>
          </a:p>
          <a:p>
            <a:pPr marL="571500" lvl="0" indent="-57150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</a:pPr>
            <a:r>
              <a:rPr lang="ru-RU" sz="16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.Программа «Театр-творчество-дети: играем в кукольный театр» Н.Ф. Сорокиной, Л.Г.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Миланович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99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62735" y="-972489"/>
            <a:ext cx="6642738" cy="885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7744" y="620688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Одним из видов самостоятельной детской деятельности, широко используемой в процессе воспитания и всестороннего развития детей является театрализованная игра.</a:t>
            </a:r>
          </a:p>
        </p:txBody>
      </p:sp>
      <p:pic>
        <p:nvPicPr>
          <p:cNvPr id="4" name="Рисунок 6" descr="C:\Documents and Settings\User\Рабочий стол\фото театр\IMG_23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3106737"/>
            <a:ext cx="4535760" cy="320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02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422519" y="-951569"/>
            <a:ext cx="6593946" cy="879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43608" y="1124744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9792" y="620688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Театрализованная игра-  чувства, настроение, эмоции, воображение,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          самостоятельность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3848932" cy="2605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253" y="3575778"/>
            <a:ext cx="3715179" cy="2468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02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85983" y="-901323"/>
            <a:ext cx="6543848" cy="87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40844" y="150791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Театрализованную    игру делят     на две группы: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игры-драматизации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                            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8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режиссёрские</a:t>
            </a:r>
            <a:endParaRPr kumimoji="0" lang="ru-RU" sz="28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92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80634" y="-966489"/>
            <a:ext cx="6606734" cy="880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476672"/>
            <a:ext cx="6408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Виды драматизации: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–игры –драматизации с пальчиками;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игры с куклами Бибабо;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импровизации;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атрибутами (маски, шапочки, элементы костюмов).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Драматизация основана на собственных  действиях исполнителя роли . Ребенок или взрослый действует сам, преимущественно используя свои средства выразительности – интонацию, мимику, пантомимику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356992"/>
            <a:ext cx="28083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игры-драматизации: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потешек,инсценирование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небольших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песен, сказок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инсценирование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небольших литературных текстов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творчество детей.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329938"/>
            <a:ext cx="4608512" cy="319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94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92492" y="-979714"/>
            <a:ext cx="6480720" cy="86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476672"/>
            <a:ext cx="66967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Пальчиковый театр.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Начинать знакомить детей можно с  мл. группы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Пальчиковые игры представляют замечательную возможность поиграть вместе с ребенком.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вместе со взрослыми, ребенок овладевает ценными навыками общения, разыгрывает различные ситуации с куклами которые ведут себя как люди, развивая воображение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ребенка.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996952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80000"/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Пальчиковый театр доступен и легко применяется в детском саду и дома. Фигурки персонажей одеваются на пальчики.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4240">
            <a:off x="5907906" y="3827418"/>
            <a:ext cx="2645125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31575">
            <a:off x="531880" y="4023919"/>
            <a:ext cx="2419988" cy="218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7593" y="4263340"/>
            <a:ext cx="2597150" cy="229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12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378791" y="-810469"/>
            <a:ext cx="6426714" cy="856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07704" y="692696"/>
            <a:ext cx="59766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Разные виды  пальчикового театра</a:t>
            </a: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55486">
            <a:off x="683568" y="1574365"/>
            <a:ext cx="2736303" cy="260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07735">
            <a:off x="5724128" y="1484784"/>
            <a:ext cx="2880320" cy="267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0121" y="3909495"/>
            <a:ext cx="2777868" cy="2777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554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Local Settings\Temporary Internet Files\Content.IE5\LOZ12Z68\MP900438723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234887" y="-1017494"/>
            <a:ext cx="6588732" cy="878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476672"/>
            <a:ext cx="6624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Театр Бибабо</a:t>
            </a:r>
            <a:r>
              <a:rPr lang="ru-RU" sz="2000" kern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kern="0" dirty="0" smtClean="0">
                <a:latin typeface="Times New Roman" pitchFamily="18" charset="0"/>
                <a:cs typeface="Times New Roman" pitchFamily="18" charset="0"/>
              </a:rPr>
              <a:t>(средняя группа)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средней группе – переходим- к более   сложному театру.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Знакомим детей с театральной ширмой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 с верховыми куклами.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Но прежде , чем дети начнут работать за ширмой надо дать поиграть с игрушкой.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Помочь, детям освоить приемы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кукловождения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708919"/>
            <a:ext cx="54006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Перчаточные куклы, которые сделаны из твердой головы и приклеенного к ней костюма. Они обычно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действуют на 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ширме, за которой стоит водящий. Таких кукол можно изготовить самостоятельно, используя старые игрушки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18" y="4247977"/>
            <a:ext cx="311370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3030537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0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829</Words>
  <Application>Microsoft Office PowerPoint</Application>
  <PresentationFormat>Экран (4:3)</PresentationFormat>
  <Paragraphs>82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Garamond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Павел</cp:lastModifiedBy>
  <cp:revision>13</cp:revision>
  <dcterms:created xsi:type="dcterms:W3CDTF">2014-05-05T06:42:58Z</dcterms:created>
  <dcterms:modified xsi:type="dcterms:W3CDTF">2014-05-09T19:44:52Z</dcterms:modified>
</cp:coreProperties>
</file>