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8DC191-714A-4CB2-9B4E-E2E3371EB5AD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D6F38E-E07F-4671-B0B0-67C8490231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3"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8DC191-714A-4CB2-9B4E-E2E3371EB5AD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D6F38E-E07F-4671-B0B0-67C849023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8DC191-714A-4CB2-9B4E-E2E3371EB5AD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D6F38E-E07F-4671-B0B0-67C849023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8DC191-714A-4CB2-9B4E-E2E3371EB5AD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D6F38E-E07F-4671-B0B0-67C849023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8DC191-714A-4CB2-9B4E-E2E3371EB5AD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D6F38E-E07F-4671-B0B0-67C8490231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3"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8DC191-714A-4CB2-9B4E-E2E3371EB5AD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D6F38E-E07F-4671-B0B0-67C849023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8DC191-714A-4CB2-9B4E-E2E3371EB5AD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D6F38E-E07F-4671-B0B0-67C849023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8DC191-714A-4CB2-9B4E-E2E3371EB5AD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D6F38E-E07F-4671-B0B0-67C849023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8DC191-714A-4CB2-9B4E-E2E3371EB5AD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D6F38E-E07F-4671-B0B0-67C8490231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3"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8DC191-714A-4CB2-9B4E-E2E3371EB5AD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D6F38E-E07F-4671-B0B0-67C849023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8DC191-714A-4CB2-9B4E-E2E3371EB5AD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D6F38E-E07F-4671-B0B0-67C8490231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heel spokes="3"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D8DC191-714A-4CB2-9B4E-E2E3371EB5AD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D6F38E-E07F-4671-B0B0-67C8490231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3"/>
    <p:sndAc>
      <p:stSnd>
        <p:snd r:embed="rId13" name="chimes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1;&#1077;&#1085;&#1072;\Music\&#1063;&#1077;&#1084;&#1091;%20&#1091;&#1095;&#1072;&#1090;%20&#1074;%20&#1096;&#1082;&#1086;&#1083;&#1077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audio" Target="../media/audio1.wav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77;&#1085;&#1072;\Music\03%20&#1042;&#1077;&#1089;&#1105;&#1083;&#1072;&#1103;%20&#1084;&#1077;&#1083;&#1086;&#1076;&#1080;&#1103;.wma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4.jpeg"/><Relationship Id="rId9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1;&#1077;&#1085;&#1072;\Music\&#1063;&#1077;&#1084;&#1091;%20&#1091;&#1095;&#1072;&#1090;%20&#1074;%20&#1096;&#1082;&#1086;&#1083;&#1077;.mp3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77;&#1085;&#1072;\Music\&#1057;&#1086;&#1082;&#1091;,%20&#1073;&#1072;&#1095;&#1080;,%20&#1074;&#1080;&#1088;&#1072;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42910" y="1142984"/>
            <a:ext cx="7215238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7030A0"/>
                </a:solidFill>
              </a:rPr>
              <a:t>Турнир</a:t>
            </a:r>
          </a:p>
          <a:p>
            <a:pPr algn="ctr"/>
            <a:endParaRPr lang="ru-RU" sz="6000" dirty="0" smtClean="0">
              <a:solidFill>
                <a:srgbClr val="7030A0"/>
              </a:solidFill>
            </a:endParaRPr>
          </a:p>
          <a:p>
            <a:pPr algn="ctr"/>
            <a:endParaRPr lang="ru-RU" dirty="0" smtClean="0"/>
          </a:p>
          <a:p>
            <a:r>
              <a:rPr lang="ru-RU" sz="3600" dirty="0" smtClean="0"/>
              <a:t>          </a:t>
            </a:r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ГРАМОТЕ  УЧИТЬСЯ –</a:t>
            </a:r>
          </a:p>
          <a:p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     ВСЕГДА  ПРИГОДИТСЯ!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7" name="Чему учат в школ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500958" y="428604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>
    <p:wheel spokes="3"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2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b="1" i="1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 Е Т И</a:t>
            </a:r>
            <a:endParaRPr lang="ru-RU" sz="4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Р О Д И Т Е Л И </a:t>
            </a:r>
            <a:endParaRPr lang="ru-RU" sz="4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5400" dirty="0" smtClean="0">
              <a:latin typeface="Arial Black" pitchFamily="34" charset="0"/>
            </a:endParaRPr>
          </a:p>
          <a:p>
            <a:pPr>
              <a:buNone/>
            </a:pPr>
            <a:r>
              <a:rPr lang="ru-RU" sz="6000" dirty="0" smtClean="0">
                <a:solidFill>
                  <a:srgbClr val="002060"/>
                </a:solidFill>
                <a:latin typeface="Arial Black" pitchFamily="34" charset="0"/>
              </a:rPr>
              <a:t>БА</a:t>
            </a:r>
            <a:endParaRPr lang="ru-RU" sz="6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 smtClean="0">
              <a:latin typeface="Arial Black" pitchFamily="34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1" name="Рисунок 10" descr="iCAV1IL8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32" y="2285992"/>
            <a:ext cx="2000264" cy="2357454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26" name="TextBox 25"/>
          <p:cNvSpPr txBox="1"/>
          <p:nvPr/>
        </p:nvSpPr>
        <p:spPr>
          <a:xfrm>
            <a:off x="5929322" y="2857496"/>
            <a:ext cx="28216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1234567</a:t>
            </a:r>
            <a:endParaRPr lang="ru-RU" sz="4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rot="16200000" flipH="1">
            <a:off x="1750199" y="3893347"/>
            <a:ext cx="5143536" cy="7143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6200000" flipH="1">
            <a:off x="6500826" y="3071810"/>
            <a:ext cx="928694" cy="3571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6200000" flipH="1">
            <a:off x="7215206" y="3071810"/>
            <a:ext cx="928694" cy="3571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16200000" flipH="1">
            <a:off x="7929586" y="3071810"/>
            <a:ext cx="928694" cy="3571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86578" y="2214554"/>
            <a:ext cx="543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С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8215336" y="2214554"/>
            <a:ext cx="500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А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4" name="Рисунок 13" descr="i[5]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2" y="2357430"/>
            <a:ext cx="1584960" cy="1928826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728" y="2714620"/>
            <a:ext cx="47149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Метаграммы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1" y="1928802"/>
            <a:ext cx="4751628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Пятый  тур</a:t>
            </a:r>
          </a:p>
          <a:p>
            <a:pPr algn="ctr"/>
            <a:endParaRPr lang="ru-RU" sz="48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8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 Е Т И</a:t>
            </a:r>
            <a:endParaRPr lang="ru-RU" sz="4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Р О Д И Т Е Л И </a:t>
            </a:r>
            <a:endParaRPr lang="ru-RU" sz="4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 smtClean="0">
              <a:latin typeface="Arial Black" pitchFamily="34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9" name="Содержимое 8" descr="iCA63Y6WZ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857224" y="3429000"/>
            <a:ext cx="2786082" cy="2571768"/>
          </a:xfrm>
          <a:ln w="38100">
            <a:solidFill>
              <a:srgbClr val="0070C0"/>
            </a:solidFill>
            <a:prstDash val="solid"/>
          </a:ln>
        </p:spPr>
      </p:pic>
      <p:sp>
        <p:nvSpPr>
          <p:cNvPr id="20" name="TextBox 19"/>
          <p:cNvSpPr txBox="1"/>
          <p:nvPr/>
        </p:nvSpPr>
        <p:spPr>
          <a:xfrm>
            <a:off x="714348" y="1928802"/>
            <a:ext cx="38576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  <a:t>Т</a:t>
            </a:r>
            <a:r>
              <a:rPr lang="ru-RU" sz="6000" dirty="0" smtClean="0">
                <a:solidFill>
                  <a:srgbClr val="002060"/>
                </a:solidFill>
                <a:latin typeface="Arial Black" pitchFamily="34" charset="0"/>
              </a:rPr>
              <a:t>АНКИ</a:t>
            </a:r>
            <a:endParaRPr lang="ru-RU" sz="6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16200000" flipH="1">
            <a:off x="2071670" y="3714752"/>
            <a:ext cx="4786346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143504" y="1928802"/>
            <a:ext cx="39408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  <a:t>Б</a:t>
            </a:r>
            <a:r>
              <a:rPr lang="ru-RU" sz="6000" dirty="0" smtClean="0">
                <a:solidFill>
                  <a:srgbClr val="7030A0"/>
                </a:solidFill>
                <a:latin typeface="Arial Black" pitchFamily="34" charset="0"/>
              </a:rPr>
              <a:t>ИЛЕТ</a:t>
            </a:r>
            <a:endParaRPr lang="ru-RU" sz="6000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10" name="Рисунок 9" descr="iCADSMPM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694" y="3500438"/>
            <a:ext cx="2643206" cy="2500330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728" y="2714620"/>
            <a:ext cx="47149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Анаграммы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1" y="1928802"/>
            <a:ext cx="4751628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Шестой  тур</a:t>
            </a:r>
          </a:p>
          <a:p>
            <a:pPr algn="ctr"/>
            <a:endParaRPr lang="ru-RU" sz="48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8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 Е Т И</a:t>
            </a:r>
            <a:endParaRPr lang="ru-RU" sz="4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Р О Д И Т Е Л И </a:t>
            </a:r>
            <a:endParaRPr lang="ru-RU" sz="4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 smtClean="0">
              <a:latin typeface="Arial Black" pitchFamily="34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9" name="Содержимое 8" descr="iCAEFEYTT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571472" y="3429000"/>
            <a:ext cx="3214710" cy="2643206"/>
          </a:xfrm>
          <a:ln w="38100">
            <a:solidFill>
              <a:srgbClr val="0070C0"/>
            </a:solidFill>
            <a:prstDash val="solid"/>
          </a:ln>
        </p:spPr>
      </p:pic>
      <p:sp>
        <p:nvSpPr>
          <p:cNvPr id="20" name="TextBox 19"/>
          <p:cNvSpPr txBox="1"/>
          <p:nvPr/>
        </p:nvSpPr>
        <p:spPr>
          <a:xfrm>
            <a:off x="714348" y="1714488"/>
            <a:ext cx="38576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Arial Black" pitchFamily="34" charset="0"/>
              </a:rPr>
              <a:t>К</a:t>
            </a:r>
            <a: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  <a:t>А</a:t>
            </a:r>
            <a:r>
              <a:rPr lang="ru-RU" sz="8800" dirty="0" smtClean="0">
                <a:solidFill>
                  <a:srgbClr val="C00000"/>
                </a:solidFill>
                <a:latin typeface="Arial Black" pitchFamily="34" charset="0"/>
              </a:rPr>
              <a:t>Б</a:t>
            </a:r>
            <a:r>
              <a:rPr lang="ru-RU" sz="8000" dirty="0" smtClean="0">
                <a:solidFill>
                  <a:srgbClr val="C00000"/>
                </a:solidFill>
                <a:latin typeface="Arial Black" pitchFamily="34" charset="0"/>
              </a:rPr>
              <a:t>А</a:t>
            </a:r>
            <a:r>
              <a:rPr lang="ru-RU" sz="7200" dirty="0" smtClean="0">
                <a:solidFill>
                  <a:srgbClr val="C00000"/>
                </a:solidFill>
                <a:latin typeface="Arial Black" pitchFamily="34" charset="0"/>
              </a:rPr>
              <a:t>Н</a:t>
            </a:r>
            <a:endParaRPr lang="ru-RU" sz="7200" dirty="0">
              <a:solidFill>
                <a:srgbClr val="C00000"/>
              </a:solidFill>
              <a:latin typeface="Arial Black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16200000" flipH="1">
            <a:off x="2071670" y="3714752"/>
            <a:ext cx="4786346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143504" y="2000240"/>
            <a:ext cx="39408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Arial Black" pitchFamily="34" charset="0"/>
              </a:rPr>
              <a:t>АКТЁР</a:t>
            </a:r>
            <a:endParaRPr lang="ru-RU" sz="6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0" name="Рисунок 9" descr="iCAWNFYUV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4" y="3429000"/>
            <a:ext cx="3214710" cy="2643206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42852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728" y="3000372"/>
            <a:ext cx="47149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Живые буквы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1" y="1714488"/>
            <a:ext cx="4751628" cy="42055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Динамическая пауза</a:t>
            </a: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iCA0H7CII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1604" y="4071942"/>
            <a:ext cx="861060" cy="1143000"/>
          </a:xfrm>
          <a:prstGeom prst="rect">
            <a:avLst/>
          </a:prstGeom>
        </p:spPr>
      </p:pic>
      <p:pic>
        <p:nvPicPr>
          <p:cNvPr id="7" name="Рисунок 6" descr="iCAACZ0L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4612" y="4143380"/>
            <a:ext cx="1051560" cy="1143000"/>
          </a:xfrm>
          <a:prstGeom prst="rect">
            <a:avLst/>
          </a:prstGeom>
        </p:spPr>
      </p:pic>
      <p:pic>
        <p:nvPicPr>
          <p:cNvPr id="8" name="Рисунок 7" descr="iCAIVPXUG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2066" y="4286256"/>
            <a:ext cx="1097280" cy="1143000"/>
          </a:xfrm>
          <a:prstGeom prst="rect">
            <a:avLst/>
          </a:prstGeom>
        </p:spPr>
      </p:pic>
      <p:pic>
        <p:nvPicPr>
          <p:cNvPr id="9" name="Рисунок 8" descr="iCAMW9AKB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1934" y="4000504"/>
            <a:ext cx="861060" cy="1143000"/>
          </a:xfrm>
          <a:prstGeom prst="rect">
            <a:avLst/>
          </a:prstGeom>
        </p:spPr>
      </p:pic>
      <p:pic>
        <p:nvPicPr>
          <p:cNvPr id="10" name="03 Весёлая мелодия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6357950" y="1857364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>
    <p:wheel spokes="3"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2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728" y="2428868"/>
            <a:ext cx="471490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Буквы потерялись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1" y="1928802"/>
            <a:ext cx="4751628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Седьмой  тур</a:t>
            </a:r>
          </a:p>
          <a:p>
            <a:pPr algn="ctr"/>
            <a:endParaRPr lang="ru-RU" sz="48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8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 Е Т И</a:t>
            </a:r>
            <a:endParaRPr lang="ru-RU" sz="4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Р О Д И Т Е Л И </a:t>
            </a:r>
            <a:endParaRPr lang="ru-RU" sz="4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 smtClean="0">
              <a:latin typeface="Arial Black" pitchFamily="34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9" name="Содержимое 8" descr="iCAL1N29T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714348" y="3357562"/>
            <a:ext cx="3000396" cy="2357446"/>
          </a:xfrm>
          <a:prstGeom prst="roundRect">
            <a:avLst/>
          </a:prstGeom>
          <a:ln w="38100">
            <a:solidFill>
              <a:srgbClr val="0070C0"/>
            </a:solidFill>
            <a:prstDash val="solid"/>
          </a:ln>
        </p:spPr>
      </p:pic>
      <p:sp>
        <p:nvSpPr>
          <p:cNvPr id="20" name="TextBox 19"/>
          <p:cNvSpPr txBox="1"/>
          <p:nvPr/>
        </p:nvSpPr>
        <p:spPr>
          <a:xfrm>
            <a:off x="428596" y="1928802"/>
            <a:ext cx="41434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Arial Black" pitchFamily="34" charset="0"/>
              </a:rPr>
              <a:t>МУ.АВЕ.</a:t>
            </a:r>
            <a:endParaRPr lang="ru-RU" sz="6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16200000" flipH="1">
            <a:off x="2071670" y="3714752"/>
            <a:ext cx="4786346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857752" y="1928802"/>
            <a:ext cx="4226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  <a:t>.ЕЛ.С..Е.</a:t>
            </a:r>
            <a:endParaRPr lang="ru-RU" sz="6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0" name="Рисунок 9" descr="iCAX0ZBR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3357562"/>
            <a:ext cx="3000396" cy="2357454"/>
          </a:xfrm>
          <a:prstGeom prst="roundRect">
            <a:avLst/>
          </a:prstGeom>
          <a:ln w="38100">
            <a:solidFill>
              <a:srgbClr val="0070C0"/>
            </a:solidFill>
          </a:ln>
        </p:spPr>
      </p:pic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42852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728" y="2643182"/>
            <a:ext cx="47149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Три ошибки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1" y="2071678"/>
            <a:ext cx="4751628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Восьмой  тур</a:t>
            </a:r>
          </a:p>
          <a:p>
            <a:pPr algn="ctr"/>
            <a:endParaRPr lang="ru-RU" sz="48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8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285728"/>
            <a:ext cx="3810000" cy="857256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400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 Е Т И</a:t>
            </a:r>
            <a:br>
              <a:rPr lang="ru-RU" sz="4400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</a:b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785926"/>
            <a:ext cx="8153400" cy="434023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Мама дала </a:t>
            </a:r>
            <a:r>
              <a:rPr lang="ru-RU" sz="4400" dirty="0" err="1" smtClean="0">
                <a:solidFill>
                  <a:srgbClr val="002060"/>
                </a:solidFill>
                <a:latin typeface="Arial Black" pitchFamily="34" charset="0"/>
              </a:rPr>
              <a:t>ване</a:t>
            </a:r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4400" dirty="0" err="1" smtClean="0">
                <a:solidFill>
                  <a:srgbClr val="002060"/>
                </a:solidFill>
                <a:latin typeface="Arial Black" pitchFamily="34" charset="0"/>
              </a:rPr>
              <a:t>лыжы</a:t>
            </a:r>
            <a:endParaRPr lang="ru-RU" sz="4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5" name="Рисунок 4" descr="iCAXC74V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2857496"/>
            <a:ext cx="5500726" cy="3714776"/>
          </a:xfrm>
          <a:prstGeom prst="roundRect">
            <a:avLst/>
          </a:prstGeom>
          <a:ln w="38100">
            <a:solidFill>
              <a:srgbClr val="0070C0"/>
            </a:solidFill>
          </a:ln>
        </p:spPr>
      </p:pic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4290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728" y="2500306"/>
            <a:ext cx="471490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Один звук -   много слов !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1" y="1643050"/>
            <a:ext cx="475162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Первый тур</a:t>
            </a: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142852"/>
            <a:ext cx="3810000" cy="1000132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400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Р О Д И Т Е Л И</a:t>
            </a:r>
            <a:br>
              <a:rPr lang="ru-RU" sz="4400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</a:b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785926"/>
            <a:ext cx="8153400" cy="434023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Бабушка </a:t>
            </a:r>
            <a:r>
              <a:rPr lang="ru-RU" sz="4400" dirty="0" err="1" smtClean="0">
                <a:solidFill>
                  <a:srgbClr val="002060"/>
                </a:solidFill>
                <a:latin typeface="Arial Black" pitchFamily="34" charset="0"/>
              </a:rPr>
              <a:t>завизала</a:t>
            </a:r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4400" dirty="0" err="1" smtClean="0">
                <a:solidFill>
                  <a:srgbClr val="002060"/>
                </a:solidFill>
                <a:latin typeface="Arial Black" pitchFamily="34" charset="0"/>
              </a:rPr>
              <a:t>внучьке</a:t>
            </a:r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 банты.</a:t>
            </a:r>
            <a:endParaRPr lang="ru-RU" sz="4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2178827" y="1821645"/>
            <a:ext cx="214314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3250397" y="2464587"/>
            <a:ext cx="214314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6607983" y="1750207"/>
            <a:ext cx="214314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6607983" y="2536025"/>
            <a:ext cx="214314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 descr="iCA1FNJB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32" y="3357562"/>
            <a:ext cx="4857784" cy="3143272"/>
          </a:xfrm>
          <a:prstGeom prst="roundRect">
            <a:avLst/>
          </a:prstGeom>
          <a:ln w="38100">
            <a:solidFill>
              <a:srgbClr val="0070C0"/>
            </a:solidFill>
          </a:ln>
        </p:spPr>
      </p:pic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85776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42910" y="-571527"/>
            <a:ext cx="721523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6000" b="1" i="1" dirty="0" smtClean="0">
              <a:solidFill>
                <a:srgbClr val="7030A0"/>
              </a:solidFill>
            </a:endParaRPr>
          </a:p>
          <a:p>
            <a:pPr algn="ctr"/>
            <a:endParaRPr lang="ru-RU" sz="6000" dirty="0" smtClean="0">
              <a:solidFill>
                <a:srgbClr val="7030A0"/>
              </a:solidFill>
            </a:endParaRPr>
          </a:p>
          <a:p>
            <a:pPr algn="ctr"/>
            <a:endParaRPr lang="ru-RU" dirty="0" smtClean="0"/>
          </a:p>
          <a:p>
            <a:r>
              <a:rPr lang="ru-RU" sz="3600" dirty="0" smtClean="0"/>
              <a:t>          </a:t>
            </a:r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ПОБЕДИЛА  ДРУЖБА!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41801" y="5500702"/>
            <a:ext cx="55159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ВСЕ  МОЛОДЦЫ!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" name="Рисунок 9" descr="iCAMTFXB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3174" y="2500306"/>
            <a:ext cx="3500462" cy="2786082"/>
          </a:xfrm>
          <a:prstGeom prst="roundRect">
            <a:avLst/>
          </a:prstGeom>
          <a:ln w="38100">
            <a:solidFill>
              <a:srgbClr val="0070C0"/>
            </a:solidFill>
          </a:ln>
        </p:spPr>
      </p:pic>
      <p:pic>
        <p:nvPicPr>
          <p:cNvPr id="11" name="Чему учат в школ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64383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>
    <p:wheel spokes="3"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29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 Е Т И</a:t>
            </a:r>
            <a:endParaRPr lang="ru-RU" sz="4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Р О Д И Т Е Л И </a:t>
            </a:r>
            <a:endParaRPr lang="ru-RU" sz="4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5400" dirty="0" smtClean="0">
                <a:latin typeface="Arial Black" pitchFamily="34" charset="0"/>
              </a:rPr>
              <a:t> </a:t>
            </a:r>
            <a:r>
              <a:rPr lang="ru-RU" sz="5400" dirty="0" smtClean="0">
                <a:solidFill>
                  <a:srgbClr val="002060"/>
                </a:solidFill>
                <a:latin typeface="Arial Black" pitchFamily="34" charset="0"/>
              </a:rPr>
              <a:t>К</a:t>
            </a:r>
            <a:endParaRPr lang="ru-RU" sz="5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 smtClean="0">
              <a:latin typeface="Arial Black" pitchFamily="34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85786" y="2643182"/>
            <a:ext cx="3286148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143504" y="2643182"/>
            <a:ext cx="3286148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flipH="1">
            <a:off x="5214942" y="1857364"/>
            <a:ext cx="311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5400" dirty="0" smtClean="0">
                <a:solidFill>
                  <a:srgbClr val="002060"/>
                </a:solidFill>
                <a:latin typeface="Arial Black" pitchFamily="34" charset="0"/>
              </a:rPr>
              <a:t>Ф</a:t>
            </a:r>
            <a:endParaRPr lang="ru-RU" sz="5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6" name="Рисунок 15" descr="iCA0K410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3429000"/>
            <a:ext cx="2714644" cy="2357454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pic>
        <p:nvPicPr>
          <p:cNvPr id="17" name="Рисунок 16" descr="iCAD2RJHQ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3429000"/>
            <a:ext cx="2714644" cy="2357454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4290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728" y="2500306"/>
            <a:ext cx="471490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Слово делится на слоги…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1" y="1643050"/>
            <a:ext cx="475162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Второй тур</a:t>
            </a: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 Е Т И</a:t>
            </a:r>
            <a:endParaRPr lang="ru-RU" sz="4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Р О Д И Т Е Л И </a:t>
            </a:r>
            <a:endParaRPr lang="ru-RU" sz="4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5400" dirty="0" smtClean="0">
                <a:latin typeface="Arial Black" pitchFamily="34" charset="0"/>
              </a:rPr>
              <a:t> </a:t>
            </a:r>
            <a:endParaRPr lang="ru-RU" sz="5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 smtClean="0">
              <a:latin typeface="Arial Black" pitchFamily="34" charset="0"/>
            </a:endParaRPr>
          </a:p>
          <a:p>
            <a:pPr>
              <a:buNone/>
            </a:pPr>
            <a:endParaRPr lang="ru-RU" dirty="0" smtClean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57224" y="2285992"/>
            <a:ext cx="321471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000628" y="2357430"/>
            <a:ext cx="3357586" cy="1588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1928794" y="2285992"/>
            <a:ext cx="857256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5287174" y="2285198"/>
            <a:ext cx="857256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6215074" y="2285992"/>
            <a:ext cx="858050" cy="79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7144562" y="2285198"/>
            <a:ext cx="857256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357290" y="2928934"/>
            <a:ext cx="2490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2</a:t>
            </a: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 слога</a:t>
            </a:r>
            <a:endParaRPr lang="ru-RU" sz="32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72132" y="2928934"/>
            <a:ext cx="22763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4</a:t>
            </a: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 слога</a:t>
            </a:r>
            <a:endParaRPr lang="ru-RU" sz="32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3" name="Рисунок 32" descr="iCARGSX8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3929066"/>
            <a:ext cx="2357454" cy="2000264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pic>
        <p:nvPicPr>
          <p:cNvPr id="34" name="Рисунок 33" descr="iCAWQ5DIJ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8" y="3929066"/>
            <a:ext cx="2214578" cy="2071702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4290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728" y="2500306"/>
            <a:ext cx="471490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Звуковые модели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1" y="1643050"/>
            <a:ext cx="475162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Третий тур</a:t>
            </a: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 Е Т И</a:t>
            </a:r>
            <a:endParaRPr lang="ru-RU" sz="4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Р О Д И Т Е Л И </a:t>
            </a:r>
            <a:endParaRPr lang="ru-RU" sz="4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 smtClean="0">
              <a:latin typeface="Arial Black" pitchFamily="34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5" name="Содержимое 14" descr="iCATK9A39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1000100" y="3214686"/>
            <a:ext cx="2643206" cy="2071702"/>
          </a:xfrm>
          <a:ln w="38100">
            <a:solidFill>
              <a:srgbClr val="0070C0"/>
            </a:solidFill>
            <a:prstDash val="solid"/>
          </a:ln>
        </p:spPr>
      </p:pic>
      <p:sp>
        <p:nvSpPr>
          <p:cNvPr id="7" name="Прямоугольник 6"/>
          <p:cNvSpPr/>
          <p:nvPr/>
        </p:nvSpPr>
        <p:spPr>
          <a:xfrm>
            <a:off x="785786" y="1785926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1785926"/>
            <a:ext cx="914400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643174" y="1785926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929190" y="1785926"/>
            <a:ext cx="914400" cy="914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857884" y="1785926"/>
            <a:ext cx="914400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786578" y="1785926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715272" y="1785926"/>
            <a:ext cx="914400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iCAFQXEK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6" y="3214686"/>
            <a:ext cx="2643206" cy="2000264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1714480" y="5715016"/>
            <a:ext cx="992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ДОМ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57950" y="5715016"/>
            <a:ext cx="1605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МЯТА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42852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728" y="3143248"/>
            <a:ext cx="471490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Соку,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бачи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   вира…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1" y="1857364"/>
            <a:ext cx="4751628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Динамическая пауза</a:t>
            </a: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ку, бачи, ви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6286512" y="1857364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>
    <p:wheel spokes="3"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1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4290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728" y="3000372"/>
            <a:ext cx="471490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Весёлые       ребусы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1" y="1571612"/>
            <a:ext cx="4751628" cy="55399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Четвёртый тур</a:t>
            </a:r>
          </a:p>
          <a:p>
            <a:pPr algn="ctr"/>
            <a:endParaRPr lang="ru-RU" sz="48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8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262</TotalTime>
  <Words>204</Words>
  <Application>Microsoft Office PowerPoint</Application>
  <PresentationFormat>Экран (4:3)</PresentationFormat>
  <Paragraphs>120</Paragraphs>
  <Slides>21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Д Е Т И </vt:lpstr>
      <vt:lpstr>Р О Д И Т Е Л И 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Лена</cp:lastModifiedBy>
  <cp:revision>30</cp:revision>
  <dcterms:created xsi:type="dcterms:W3CDTF">2012-10-28T10:49:21Z</dcterms:created>
  <dcterms:modified xsi:type="dcterms:W3CDTF">2012-11-24T06:41:47Z</dcterms:modified>
</cp:coreProperties>
</file>