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7" r:id="rId14"/>
    <p:sldId id="285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7" y="-642966"/>
            <a:ext cx="8748463" cy="7500966"/>
          </a:xfrm>
        </p:spPr>
        <p:txBody>
          <a:bodyPr/>
          <a:lstStyle/>
          <a:p>
            <a:r>
              <a:rPr lang="ru-RU" dirty="0" smtClean="0"/>
              <a:t>Первый раз</a:t>
            </a:r>
            <a:endParaRPr lang="ru-RU" dirty="0"/>
          </a:p>
        </p:txBody>
      </p:sp>
      <p:pic>
        <p:nvPicPr>
          <p:cNvPr id="4" name="Рисунок 3" descr="http://allforchildren.ru/pictures/dz/dz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51125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88224" y="1988841"/>
            <a:ext cx="23042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школу    в первый раз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73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620688"/>
            <a:ext cx="623448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Негативистская </a:t>
            </a:r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демонстративность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Характерна для детей с высокой потребностью во внимании со стороны окружающих, взрослых. Здесь будут жалобы не на плохую учебу, а на поведение ребенка. Он нарушает общие нормы дисциплины. Взрослые наказывают, но парадоксальным образом: те формы обращения, которые взрослые используют для наказания, оказываются для ребенка поощрением. Истинное наказание – лишение внимания.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Внимание в любой форме – безусловная ценность для ребенка, которой лишен родительской ласки, любви, понимания, приятия.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Любые эмоциональные проявления со стороны взрослого, как положительные (похвала, доброе слово), так и отрицательные (крик, замечание, укоры) служат подкреплением, провоцирующим демонстративное поведение.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16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052735"/>
            <a:ext cx="68077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Хроническая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неуспешность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трудностям в начале обучения  не ожидавшие этого родители относятся отрицательно К неизбежным (вербально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невербально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Под влиянием таких оценок у ребенка понижается уверенность в себе, повышается тревожность, что приводит к ухудшению и дезорганизации деятельности.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это ведет к неуспеху, неуспех усиливает тревогу, которая опять же дезорганизует его деятельность. Ребенок хуже усваивает новый материал, навыки, и, как следствие, закрепляются неудачи, появляются плохие отметки, которые опять вызывают недовольство родителей, и так, чем дальше, тем больше, и разорвать этот порочный круг становится все труднее.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Неуспешность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становится хронической</a:t>
            </a:r>
            <a:r>
              <a:rPr lang="ru-RU" dirty="0" smtClean="0"/>
              <a:t>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836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83768" y="714356"/>
            <a:ext cx="583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Причины, приводящие к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неуспешности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mhtml:file://C:\Users\Toshiba\Desktop\папка%20коричнеав\Адаптация%20первоклассников%20в%20школе%20-%20Дети-66_ру%20-%20Портал%20для%20родителей%20и%20педагогов%20Уральского%20региона.mht!http://www.deti-66.ru/assets/images/forteachers/School/psiholog/dezadapt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2736304" cy="417646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44008" y="1988840"/>
            <a:ext cx="36724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Недостаточная подготовленность ребенка к школе (недоразвитая мелкая моторика (перебирать гречку),  – следствие: трудности в обучении письму, (общая координация- плавая, с папой делая зарядку, лазить по деревьям),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произвольного внимания – следствие: трудно работать на уроке, ребенок не запоминает, пропускает задания учителя).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62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Следствие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1143000" y="774951"/>
            <a:ext cx="3346450" cy="338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Ребенок растет тревожным, нервным, неуверенным, т.к. семья не может удовлетворить его основные потребности в безопасности и любви, следствие: общая неуверенность в себе и склонность панически реагировать на некоторые трудности автоматически переносятся на школьную жизнь, семейные отношения, семейные конфликты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85169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Что делать?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3968" y="273050"/>
            <a:ext cx="4402832" cy="5853113"/>
          </a:xfrm>
        </p:spPr>
        <p:txBody>
          <a:bodyPr>
            <a:normAutofit lnSpcReduction="10000"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родители должны знать о том, что для успешной адаптации к школьной жизни гораздо важнее, чем умение читать и считать, ребенку нужны психологическая стабильность, высокая самооценка, вера в свои силы и социальные способности. В этой ситуации очень важны установление теплых отношений ребенка с учителем и поддержка родителей.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85800" y="1844824"/>
            <a:ext cx="2514600" cy="416227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U\Desktop\презентации\фон\eexsetosdeedt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3312368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1651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785813" y="332656"/>
            <a:ext cx="7929562" cy="174696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 в ваших руках !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Успехов вам!</a:t>
            </a:r>
          </a:p>
        </p:txBody>
      </p:sp>
      <p:pic>
        <p:nvPicPr>
          <p:cNvPr id="16387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627785" y="1844824"/>
            <a:ext cx="5249390" cy="3960441"/>
          </a:xfrm>
          <a:noFill/>
        </p:spPr>
      </p:pic>
    </p:spTree>
    <p:extLst>
      <p:ext uri="{BB962C8B-B14F-4D97-AF65-F5344CB8AC3E}">
        <p14:creationId xmlns:p14="http://schemas.microsoft.com/office/powerpoint/2010/main" val="99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643192" cy="50405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Нецелесообразность сверхраннего обучения ребенка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47664" y="1988840"/>
            <a:ext cx="6912768" cy="4366720"/>
          </a:xfrm>
        </p:spPr>
        <p:txBody>
          <a:bodyPr>
            <a:noAutofit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Врачи сейчас наблюдают общее снижение состояния здоровья     у детей, которые живут в очень тяжелом режиме — ходят и на занятия по английскому языку, и на спортивные секции, и на занятия по живописи, и еще куда-нибудь, куда придумают родители. Потом дети приходят в 9 часов вечера домой и падают от усталости. Это приводит и к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общесоматическим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заболеваниям, и к неврозам и к уничтожению мотивации к обучению как таковой, так как он приходит в первый класс и не хочет учиться, и уже не может учиться».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Ребенок должен расти в системе адекватных требований</a:t>
            </a:r>
            <a:r>
              <a:rPr lang="ru-RU" sz="1800" dirty="0" smtClean="0"/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15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35696" y="548680"/>
            <a:ext cx="6645424" cy="9144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Адаптация первоклассников в школе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allforchildren.ru/pictures/dzsov/dzsov004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59025" y="1859756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5148064" y="1600200"/>
            <a:ext cx="3538736" cy="4525963"/>
          </a:xfrm>
        </p:spPr>
        <p:txBody>
          <a:bodyPr>
            <a:norm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Поступление в школу вносит большие перемены в жизнь ребенка. Очень сложным для первоклассников является период адаптации в школе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3045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908720"/>
            <a:ext cx="6563072" cy="5089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Школьная адаптация у первоклассников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979712" y="2348880"/>
            <a:ext cx="6707088" cy="377728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Адаптация к школе далеко не у всех детей протекает безболезненно. У некоторых первоклассников она не наступает совсем, и тогда приходится говорить о социально-психологической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96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908720"/>
            <a:ext cx="6419056" cy="9361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адаптация</a:t>
            </a:r>
            <a:r>
              <a:rPr lang="ru-RU" sz="2800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03648" y="1916832"/>
            <a:ext cx="7272808" cy="424847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Адаптация – это перестройка организма на работу в изменившихся условиях. Адаптация к школе имеет две стороны: психологическую и физиологическую. Организм должен привыкнуть работать в новом режиме -то и есть физиологическая адаптация.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физиологической адаптации к школе выделяют несколько этапов.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Первые 2-3 недели называют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физиологической бурей»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или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острой адаптацией»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Это самое тяжелое время для ребенка. В этот период на все новые воздействия организм ребенка отвечает значительным напряжением практически всех своих систем, в результате в сентябре многие первоклассники болеют.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70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620688"/>
            <a:ext cx="5328592" cy="108825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Следующий этап адаптации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979712" y="1988840"/>
            <a:ext cx="6635080" cy="4104456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Неустойчивое приспособление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Организм ребенка находит приемлемые, близкие к оптимальным варианты реакций на новые условия.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После этого наступает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период относительно устойчивого приспособления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Организм реагирует на нагрузки с меньшим напряжением.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Адаптация в целом длится от двух до шести месяцев в зависимости от индивидуальных особенностей первоклассника.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908721"/>
            <a:ext cx="68407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68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23728" y="1268760"/>
            <a:ext cx="5976664" cy="36004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Насколько трудно организму ребенка перестроиться на школьную жизнь?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1403648" y="1772816"/>
            <a:ext cx="3456384" cy="410445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Наиболее частые проблемы у детей при адаптации к школе возникают из-за того, что им трудно выдержать эмоциональный стресс, связанный со школьной жизнью в целом. Ребенок при переходе в школу считает себя большим и вдруг оказывается самым маленьким. Многие дети испытывают неуверенность в себе, остро переживают разлуку с близкими.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mhtml:file://C:\Users\Toshiba\Desktop\папка%20коричнеав\Адаптация%20первоклассников%20в%20школе%20-%20Дети-66_ру%20-%20Портал%20для%20родителей%20и%20педагогов%20Уральского%20региона.mht!http://www.deti-66.ru/assets/images/forteachers/School/Adapt_Ladushki.info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38700" y="964406"/>
            <a:ext cx="2959100" cy="3009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205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764705"/>
            <a:ext cx="612068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Очень трудно. Некоторые дети к концу первой четверти худеют, по некоторым исследованиям даже не некоторые, а 60% детей! У многих отмечается снижение артериального давления (что является признаком утомления), а у некоторых – значительное его повышение (признак настоящего переутомления). У многих первоклассников родители наблюдают головные боли, усталость, плохой сон, снижение аппетита, врачи отмечают появление шумов в сердце, нарушения нервно-психического здоровья и др.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Именно в течение первой четверти число учащихся, имеющих нервно-психические отклонения, возрастает примерно на 14-16%, а к концу учебного года число таких детей увеличивается примерно на 20%.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1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764704"/>
            <a:ext cx="5661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Каковы основные жалобы родителей на состояние ребенка?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mhtml:file://C:\Users\Toshiba\Desktop\папка%20коричнеав\Адаптация%20первоклассников%20в%20школе%20-%20Дети-66_ру%20-%20Портал%20для%20родителей%20и%20педагогов%20Уральского%20региона.mht!http://www.deti-66.ru/assets/templates/first/images/photoCycle/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718811"/>
            <a:ext cx="5760640" cy="40144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606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</TotalTime>
  <Words>684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Первый раз</vt:lpstr>
      <vt:lpstr>   Нецелесообразность сверхраннего обучения ребенка </vt:lpstr>
      <vt:lpstr> Адаптация первоклассников в школе</vt:lpstr>
      <vt:lpstr>     Школьная адаптация у первоклассников  </vt:lpstr>
      <vt:lpstr>Что такое адаптация?</vt:lpstr>
      <vt:lpstr>Следующий этап адаптации</vt:lpstr>
      <vt:lpstr>Насколько трудно организму ребенка перестроиться на школьную жизнь?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Следствие</vt:lpstr>
      <vt:lpstr>                              Что делать?</vt:lpstr>
      <vt:lpstr>Всё в ваших руках !  Успехов вам!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раз</dc:title>
  <cp:lastModifiedBy>я</cp:lastModifiedBy>
  <cp:revision>11</cp:revision>
  <dcterms:modified xsi:type="dcterms:W3CDTF">2014-08-25T05:58:18Z</dcterms:modified>
</cp:coreProperties>
</file>