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306" r:id="rId3"/>
    <p:sldId id="262" r:id="rId4"/>
    <p:sldId id="263" r:id="rId5"/>
    <p:sldId id="269" r:id="rId6"/>
    <p:sldId id="268" r:id="rId7"/>
    <p:sldId id="265" r:id="rId8"/>
    <p:sldId id="266" r:id="rId9"/>
    <p:sldId id="307" r:id="rId10"/>
    <p:sldId id="305" r:id="rId11"/>
    <p:sldId id="303" r:id="rId12"/>
    <p:sldId id="30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text=%D0%BA%D0%B0%D1%80%D1%82%D0%B8%D0%BD%D0%BA%D0%B0%20%D0%BA%D0%BE%D1%80%D0%BE%D0%BB%D1%8C%20%D1%82%D0%B0%D0%BD%D1%86%D1%83%D0%B5%D1%82%20%D1%81%20%D0%BA%D0%BE%D1%80%D0%BE%D0%BB%D0%B5%D0%B2%D0%BE%D0%B9&amp;fp=0&amp;pos=7&amp;uinfo=ww-1162-wh-622-fw-937-fh-448-pd-1&amp;rpt=simage&amp;img_url=http://img0.liveinternet.ru/images/attach/c/1/45/751/45751373_48_46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yandsearch?p=2&amp;text=%D0%BA%D0%B0%D1%80%D1%82%D0%B8%D0%BD%D0%BA%D0%B0%20%D0%BF%D1%80%D0%B8%D0%BD%D1%86%20%D0%B8%20%D0%BF%D1%80%D0%B8%D0%BD%D1%86%D0%B5%D1%81%D1%81%D0%B0&amp;fp=2&amp;pos=80&amp;uinfo=ww-1162-wh-622-fw-937-fh-448-pd-1&amp;rpt=simage&amp;img_url=http://img.nr2.ru/pict/arts1/15/72/157296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yandsearch?p=4&amp;text=%D0%BA%D0%B0%D1%80%D1%82%D0%B8%D0%BD%D0%BA%D0%B0%20%D1%88%D0%B0%D1%80%D0%B8%D0%BA%D0%B8%20%D0%B4%D0%BB%D1%8F%20%D0%B4%D0%B5%D1%82%D0%B5%D0%B9&amp;fp=4&amp;pos=149&amp;uinfo=ww-1162-wh-622-fw-937-fh-448-pd-1&amp;rpt=simage&amp;img_url=http://cs407020.userapi.com/v407020626/4739/T8xR7M4zgEM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text=%D0%BA%D0%BE%D1%80%D0%BE%D0%BB%D0%B5%D0%B2%D0%B0%20%D1%81%20%D0%BA%D0%BE%D1%80%D0%BE%D0%BB%D0%B5%D0%BC&amp;fp=0&amp;pos=13&amp;uinfo=ww-1162-wh-622-fw-937-fh-448-pd-1&amp;rpt=simage&amp;img_url=http://img1.liveinternet.ru/images/attach/c/1/62/963/62963411_skazki0077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hyperlink" Target="http://images.yandex.ru/yandsearch?p=4&amp;text=%D0%BA%D0%B0%D1%80%D1%82%D0%B8%D0%BD%D0%BA%D0%B0%20%D1%80%D0%BE%D0%BC%D0%B0%D1%88%D0%BA%D0%B0&amp;fp=4&amp;pos=132&amp;uinfo=ww-1162-wh-622-fw-937-fh-448-pd-1&amp;rpt=simage&amp;img_url=http://arkalika.ru/wp-content/uploads/2011/05/%D1%82%D1%80%D0%B0%D0%B2%D1%8B-%D0%BE%D1%82-%D0%BC%D0%BE%D1%80%D1%89%D0%B8%D0%BD.jpg" TargetMode="External"/><Relationship Id="rId2" Type="http://schemas.openxmlformats.org/officeDocument/2006/relationships/hyperlink" Target="http://images.yandex.ru/yandsearch?text=%D0%BA%D0%B0%D1%80%D1%82%D0%B8%D0%BD%D0%BA%D0%B0%20%D0%BC%D0%B0%D1%88%D0%B8%D0%BD%D0%B0%20%D0%BC%D0%B0%D0%BA%D0%B2%D0%B8%D0%BD&amp;fp=0&amp;pos=6&amp;uinfo=ww-1162-wh-622-fw-937-fh-448-pd-1&amp;rpt=simage&amp;img_url=http://cs405425.vk.me/v405425150/845d/SR2ZO5FcDz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hyperlink" Target="http://images.yandex.ru/yandsearch?p=3&amp;text=%D0%BA%D0%B0%D1%80%D1%82%D0%B8%D0%BD%D0%BA%D0%B0%20%D0%BC%D1%8B%D1%88%D0%BA%D0%B0%20%D0%BD%D0%B0%20%D0%BF%D1%80%D0%BE%D0%B7%D1%80%D0%B0%D1%87%D0%BD%D0%BE%D0%BC%20%D1%84%D0%BE%D0%BD%D0%B5&amp;fp=3&amp;pos=102&amp;uinfo=ww-1162-wh-622-fw-937-fh-448-pd-1&amp;rpt=simage&amp;img_url=http://s1.pic4you.ru/allimage/y2012/08-31/12216/2388785-thumb.pn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A%D0%B0%D1%80%D1%82%D0%B8%D0%BD%D0%BA%D0%B0%20%D1%81%D0%BE%D0%B1%D0%B0%D0%BA%D0%B0&amp;fp=0&amp;pos=5&amp;uinfo=ww-1162-wh-622-fw-937-fh-448-pd-1&amp;rpt=simage&amp;img_url=http://upload.rb.ru/upload/users/picture/32575/x_5433d98a8d_2007-10-26_15.20.48.jpg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images.yandex.ru/yandsearch?p=3&amp;text=%D0%BA%D0%B0%D1%80%D1%82%D0%B8%D0%BD%D0%BA%D0%B0%20%D1%81%D0%B0%D0%BC%D0%BE%D0%BB%D0%B5%D1%82&amp;fp=3&amp;pos=112&amp;uinfo=ww-1162-wh-622-fw-937-fh-448-pd-1&amp;rpt=simage&amp;img_url=http://ic.pics.livejournal.com/m_kalashnikov/19021490/545241/545241_64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A%D0%B0%D1%80%D1%82%D0%B8%D0%BD%D0%BA%D0%B0%20%D1%88%D0%B8%D0%BF%D0%BE%D0%B2%D0%BD%D0%B8%D0%BA&amp;fp=0&amp;img_url=http://zelengarden.ru/wp-content/uploads/2010/11/shipovnik-zagotovka.jpg&amp;pos=12&amp;uinfo=ww-1162-wh-622-fw-937-fh-448-pd-1&amp;rpt=simage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text=%D0%BA%D0%B0%D1%80%D1%82%D0%B8%D0%BD%D0%BA%D0%B0%20%D1%80%D0%B0%D0%BA%D1%83%D1%88%D0%BA%D0%B0&amp;fp=0&amp;pos=18&amp;uinfo=ww-1162-wh-622-fw-937-fh-448-pd-1&amp;rpt=simage&amp;img_url=http://900igr.net/data/rastenija-i-griby/Obekty-prirody-2.files/0011-010-Rakushka.jpg" TargetMode="External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p=2&amp;text=%D0%BA%D0%B0%D1%80%D1%82%D0%B8%D0%BD%D0%BA%D0%B0%20%D1%88%D0%B8%D1%88%D0%BA%D0%B0&amp;fp=2&amp;pos=85&amp;uinfo=ww-1162-wh-622-fw-937-fh-448-pd-1&amp;rpt=simage&amp;img_url=http://img0.liveinternet.ru/images/attach/c/3/83/511/83511298_large_58e57cb4360c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images.yandex.ru/yandsearch?text=%D0%BA%D0%B0%D1%80%D1%82%D0%B8%D0%BD%D0%BA%D0%B0%20%D0%B4%D1%8F%D1%82%D0%B5%D0%BB%20%D0%BD%D0%B0%20%D0%B4%D0%B5%D1%80%D0%B5%D0%B2%D0%B5&amp;fp=0&amp;pos=2&amp;uinfo=ww-1162-wh-622-fw-937-fh-448-pd-1&amp;rpt=simage&amp;img_url=http://animals-birds.ru/dytel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АПРЕЛЬ ЗАНЯТИЕ\итог картин зан\Ilustraciones_thomas_kinkade_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img1.liveinternet.ru/images/attach/c/1/62/909/62909871_45751373_48_4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8640"/>
            <a:ext cx="6696744" cy="648072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kolyan.net/uploads/posts/2009-12/1261921143_87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32656"/>
            <a:ext cx="6912768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walland.ru/thumbs/137803638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251520" y="260648"/>
            <a:ext cx="8496944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8" name="Picture 8" descr="http://img1.liveinternet.ru/images/attach/c/1/62/963/62963411_skazki007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8136904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АПРЕЛЬ ЗАНЯТИЕ\итог картин зан\Ilustraciones_thomas_kinkade_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ttp://www.price-altai.ru/uploads/2013/10/15211143f8bfd0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1950" y="508130"/>
            <a:ext cx="3696514" cy="2632838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5" name="Picture 9" descr="http://s1.pic4you.ru/allimage/y2012/08-31/12216/2388785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3816424" cy="2952328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09" name="Picture 13" descr="C:\Users\Администратор\Desktop\АПРЕЛЬ ЗАНЯТИЕ\итог картин зан\qxwycf1aDQERJKfl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3810000" cy="2880320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115" name="Picture 19" descr="http://s010.radikal.ru/i314/1103/09/f6a5e7079f6b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3528392" cy="2808312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ic.pics.livejournal.com/m_kalashnikov/19021490/545241/545241_64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692696"/>
            <a:ext cx="4752528" cy="2808312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4584" name="Picture 8" descr="http://xfilespress.com/Data/Sites/1/userfiles/57/%D0%B0%D0%B7%D0%B4%D0%BE%D1%80%D0%BE%D0%B2%D1%8C%D0%B5/%D0%B0%D0%B0%D0%B0%D0%B7%D0%B4%D0%BE%D1%80%D0%BE%D0%B2%D1%8C%D0%B5/7-03_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3625602" cy="2806081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4588" name="Picture 12" descr="http://im5-tub-ru.yandex.net/i?id=72098108-69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789040"/>
            <a:ext cx="3528392" cy="2708920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4590" name="Picture 14" descr="http://21region.org/uploads/posts/2007-10/1192258888_103782_143254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789040"/>
            <a:ext cx="4608512" cy="2808312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АПРЕЛЬ ЗАНЯТИЕ\итог картин зан\Ilustraciones_thomas_kinkade_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6192688"/>
          </a:xfrm>
        </p:spPr>
        <p:txBody>
          <a:bodyPr>
            <a:normAutofit/>
          </a:bodyPr>
          <a:lstStyle/>
          <a:p>
            <a: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  <p:pic>
        <p:nvPicPr>
          <p:cNvPr id="20484" name="Picture 4" descr="http://img0.liveinternet.ru/images/attach/c/2/84/193/84193544_1330501834_83511298_58e57cb4360c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3960440" cy="3744416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572000" y="476672"/>
            <a:ext cx="424827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400" b="1" dirty="0" smtClean="0">
                <a:solidFill>
                  <a:srgbClr val="002060"/>
                </a:solidFill>
                <a:latin typeface="Bookman Old Style" pitchFamily="18" charset="0"/>
              </a:rPr>
              <a:t>21543</a:t>
            </a:r>
            <a:endParaRPr lang="ru-RU" sz="9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20486" name="Picture 6" descr="http://mirzhivotnih.ru/img/165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348880"/>
            <a:ext cx="3960440" cy="3960440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51520" y="548680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400" b="1" dirty="0" smtClean="0">
                <a:solidFill>
                  <a:srgbClr val="FF0000"/>
                </a:solidFill>
                <a:latin typeface="Bookman Old Style" pitchFamily="18" charset="0"/>
              </a:rPr>
              <a:t>45423</a:t>
            </a:r>
            <a:endParaRPr lang="ru-RU" sz="94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0688"/>
            <a:ext cx="468052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300" b="1" dirty="0" smtClean="0">
                <a:solidFill>
                  <a:srgbClr val="FF0000"/>
                </a:solidFill>
                <a:latin typeface="Bookman Old Style" pitchFamily="18" charset="0"/>
              </a:rPr>
              <a:t>325612</a:t>
            </a:r>
            <a:endParaRPr lang="ru-RU" sz="83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692696"/>
            <a:ext cx="468052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300" b="1" dirty="0" smtClean="0">
                <a:solidFill>
                  <a:srgbClr val="002060"/>
                </a:solidFill>
                <a:latin typeface="Bookman Old Style" pitchFamily="18" charset="0"/>
              </a:rPr>
              <a:t>215434</a:t>
            </a:r>
            <a:endParaRPr lang="ru-RU" sz="83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23554" name="Picture 2" descr="C:\Users\Администратор\Desktop\АПРЕЛЬ ЗАНЯТИЕ\итог картин зан\malyna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4392488" cy="3769618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555" name="Picture 3" descr="C:\Users\Администратор\Desktop\АПРЕЛЬ ЗАНЯТИЕ\итог картин зан\profileIFr9oW_im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2780928"/>
            <a:ext cx="3744416" cy="3710682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АПРЕЛЬ ЗАНЯТИЕ\итог картин зан\Ilustraciones_thomas_kinkade_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401</TotalTime>
  <Words>4</Words>
  <Application>Microsoft Office PowerPoint</Application>
  <PresentationFormat>Экран (4:3)</PresentationFormat>
  <Paragraphs>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Bookman Old Style</vt:lpstr>
      <vt:lpstr>Calibri</vt:lpstr>
      <vt:lpstr>Constantia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Павел</cp:lastModifiedBy>
  <cp:revision>46</cp:revision>
  <dcterms:created xsi:type="dcterms:W3CDTF">2014-04-16T12:42:44Z</dcterms:created>
  <dcterms:modified xsi:type="dcterms:W3CDTF">2014-04-28T12:00:57Z</dcterms:modified>
</cp:coreProperties>
</file>