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3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114550"/>
            <a:ext cx="7924800" cy="1771650"/>
          </a:xfrm>
        </p:spPr>
        <p:txBody>
          <a:bodyPr>
            <a:noAutofit/>
          </a:bodyPr>
          <a:lstStyle>
            <a:lvl1pPr algn="r">
              <a:defRPr sz="6000" cap="all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886200"/>
            <a:ext cx="7924800" cy="1219200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E17AF-4FC2-4064-935B-0D66F07334B0}" type="datetimeFigureOut">
              <a:rPr lang="ru-RU" smtClean="0"/>
              <a:t>01.05.2014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480B3-CCF5-4ED9-8F2F-0D1EB924372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8810" y="4828310"/>
            <a:ext cx="6780213" cy="640080"/>
          </a:xfrm>
        </p:spPr>
        <p:txBody>
          <a:bodyPr anchor="b"/>
          <a:lstStyle>
            <a:lvl1pPr algn="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08811" y="5486400"/>
            <a:ext cx="6780212" cy="640358"/>
          </a:xfrm>
        </p:spPr>
        <p:txBody>
          <a:bodyPr/>
          <a:lstStyle>
            <a:lvl1pPr marL="0" indent="0" algn="r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E17AF-4FC2-4064-935B-0D66F07334B0}" type="datetimeFigureOut">
              <a:rPr lang="ru-RU" smtClean="0"/>
              <a:t>01.05.2014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480B3-CCF5-4ED9-8F2F-0D1EB92437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50863" y="685800"/>
            <a:ext cx="8138160" cy="38404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16623" y="1005840"/>
            <a:ext cx="7406640" cy="3200400"/>
          </a:xfrm>
          <a:solidFill>
            <a:schemeClr val="tx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E17AF-4FC2-4064-935B-0D66F07334B0}" type="datetimeFigureOut">
              <a:rPr lang="ru-RU" smtClean="0"/>
              <a:t>01.05.2014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480B3-CCF5-4ED9-8F2F-0D1EB92437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>
            <a:spLocks/>
          </p:cNvSpPr>
          <p:nvPr/>
        </p:nvSpPr>
        <p:spPr>
          <a:xfrm>
            <a:off x="3575304" y="914400"/>
            <a:ext cx="2514600" cy="480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918204" y="1257300"/>
            <a:ext cx="1828800" cy="41148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11" name="Rectangle 10"/>
          <p:cNvSpPr>
            <a:spLocks/>
          </p:cNvSpPr>
          <p:nvPr/>
        </p:nvSpPr>
        <p:spPr>
          <a:xfrm>
            <a:off x="6400800" y="914400"/>
            <a:ext cx="2514600" cy="480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2"/>
          <p:cNvSpPr>
            <a:spLocks noGrp="1"/>
          </p:cNvSpPr>
          <p:nvPr>
            <p:ph type="pic" idx="13"/>
          </p:nvPr>
        </p:nvSpPr>
        <p:spPr>
          <a:xfrm>
            <a:off x="6743700" y="1257300"/>
            <a:ext cx="1828800" cy="41148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, Alt.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E17AF-4FC2-4064-935B-0D66F07334B0}" type="datetimeFigureOut">
              <a:rPr lang="ru-RU" smtClean="0"/>
              <a:t>01.05.2014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480B3-CCF5-4ED9-8F2F-0D1EB92437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3575304" y="914400"/>
            <a:ext cx="5340096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95344" y="1257300"/>
            <a:ext cx="4700016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3566160" y="3429000"/>
            <a:ext cx="5340096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2"/>
          <p:cNvSpPr>
            <a:spLocks noGrp="1"/>
          </p:cNvSpPr>
          <p:nvPr>
            <p:ph type="pic" idx="13"/>
          </p:nvPr>
        </p:nvSpPr>
        <p:spPr>
          <a:xfrm>
            <a:off x="3886200" y="3771900"/>
            <a:ext cx="4700016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E17AF-4FC2-4064-935B-0D66F07334B0}" type="datetimeFigureOut">
              <a:rPr lang="ru-RU" smtClean="0"/>
              <a:t>01.05.2014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480B3-CCF5-4ED9-8F2F-0D1EB92437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3575304" y="914400"/>
            <a:ext cx="5340096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95344" y="1257300"/>
            <a:ext cx="4700016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35814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924300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64008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2"/>
          <p:cNvSpPr>
            <a:spLocks noGrp="1"/>
          </p:cNvSpPr>
          <p:nvPr>
            <p:ph type="pic" idx="14"/>
          </p:nvPr>
        </p:nvSpPr>
        <p:spPr>
          <a:xfrm>
            <a:off x="6742113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E17AF-4FC2-4064-935B-0D66F07334B0}" type="datetimeFigureOut">
              <a:rPr lang="ru-RU" smtClean="0"/>
              <a:t>01.05.2014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480B3-CCF5-4ED9-8F2F-0D1EB924372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5814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924300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64008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2"/>
          <p:cNvSpPr>
            <a:spLocks noGrp="1"/>
          </p:cNvSpPr>
          <p:nvPr>
            <p:ph type="pic" idx="14"/>
          </p:nvPr>
        </p:nvSpPr>
        <p:spPr>
          <a:xfrm>
            <a:off x="6742113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3581400" y="914400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2"/>
          <p:cNvSpPr>
            <a:spLocks noGrp="1"/>
          </p:cNvSpPr>
          <p:nvPr>
            <p:ph type="pic" idx="15"/>
          </p:nvPr>
        </p:nvSpPr>
        <p:spPr>
          <a:xfrm>
            <a:off x="3924300" y="1261872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6400800" y="914400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Picture Placeholder 2"/>
          <p:cNvSpPr>
            <a:spLocks noGrp="1"/>
          </p:cNvSpPr>
          <p:nvPr>
            <p:ph type="pic" idx="16"/>
          </p:nvPr>
        </p:nvSpPr>
        <p:spPr>
          <a:xfrm>
            <a:off x="6742113" y="1261872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E17AF-4FC2-4064-935B-0D66F07334B0}" type="datetimeFigureOut">
              <a:rPr lang="ru-RU" smtClean="0"/>
              <a:t>01.05.2014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480B3-CCF5-4ED9-8F2F-0D1EB924372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19364" y="699247"/>
            <a:ext cx="1667435" cy="501416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699247"/>
            <a:ext cx="6037729" cy="50141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E17AF-4FC2-4064-935B-0D66F07334B0}" type="datetimeFigureOut">
              <a:rPr lang="ru-RU" smtClean="0"/>
              <a:t>01.05.2014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480B3-CCF5-4ED9-8F2F-0D1EB92437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E17AF-4FC2-4064-935B-0D66F07334B0}" type="datetimeFigureOut">
              <a:rPr lang="ru-RU" smtClean="0"/>
              <a:t>01.05.2014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480B3-CCF5-4ED9-8F2F-0D1EB924372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 rot="13549715">
            <a:off x="8120300" y="5774378"/>
            <a:ext cx="99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8000">
                <a:gradFill>
                  <a:gsLst>
                    <a:gs pos="0">
                      <a:schemeClr val="accent2">
                        <a:lumMod val="75000"/>
                      </a:schemeClr>
                    </a:gs>
                    <a:gs pos="5000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bg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sym typeface="Wingdings"/>
              </a:rPr>
              <a:t></a:t>
            </a:r>
            <a:endParaRPr sz="8000">
              <a:gradFill>
                <a:gsLst>
                  <a:gs pos="0">
                    <a:schemeClr val="accent2">
                      <a:lumMod val="75000"/>
                    </a:schemeClr>
                  </a:gs>
                  <a:gs pos="5000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5400000" scaled="0"/>
              </a:gra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133600"/>
            <a:ext cx="7772400" cy="1362075"/>
          </a:xfrm>
        </p:spPr>
        <p:txBody>
          <a:bodyPr anchor="b" anchorCtr="0"/>
          <a:lstStyle>
            <a:lvl1pPr algn="r">
              <a:defRPr sz="3600" b="0" i="0" cap="all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505200"/>
            <a:ext cx="7772400" cy="9017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E17AF-4FC2-4064-935B-0D66F07334B0}" type="datetimeFigureOut">
              <a:rPr lang="ru-RU" smtClean="0"/>
              <a:t>01.05.2014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480B3-CCF5-4ED9-8F2F-0D1EB924372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 rot="2783796">
            <a:off x="6232" y="-270992"/>
            <a:ext cx="99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8000">
                <a:gradFill>
                  <a:gsLst>
                    <a:gs pos="0">
                      <a:schemeClr val="accent2">
                        <a:lumMod val="75000"/>
                      </a:schemeClr>
                    </a:gs>
                    <a:gs pos="5000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bg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sym typeface="Wingdings"/>
              </a:rPr>
              <a:t></a:t>
            </a:r>
            <a:endParaRPr sz="8000">
              <a:gradFill>
                <a:gsLst>
                  <a:gs pos="0">
                    <a:schemeClr val="accent2">
                      <a:lumMod val="75000"/>
                    </a:schemeClr>
                  </a:gs>
                  <a:gs pos="5000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5400000" scaled="0"/>
              </a:gra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33600" y="1600200"/>
            <a:ext cx="3200400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0" y="1600200"/>
            <a:ext cx="3200400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E17AF-4FC2-4064-935B-0D66F07334B0}" type="datetimeFigureOut">
              <a:rPr lang="ru-RU" smtClean="0"/>
              <a:t>01.05.2014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480B3-CCF5-4ED9-8F2F-0D1EB92437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1515035"/>
            <a:ext cx="3200400" cy="639762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0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33600" y="2285999"/>
            <a:ext cx="32004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400" y="1515035"/>
            <a:ext cx="3200400" cy="639762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0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400" y="2285999"/>
            <a:ext cx="32004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E17AF-4FC2-4064-935B-0D66F07334B0}" type="datetimeFigureOut">
              <a:rPr lang="ru-RU" smtClean="0"/>
              <a:t>01.05.2014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480B3-CCF5-4ED9-8F2F-0D1EB92437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E17AF-4FC2-4064-935B-0D66F07334B0}" type="datetimeFigureOut">
              <a:rPr lang="ru-RU" smtClean="0"/>
              <a:t>01.05.2014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480B3-CCF5-4ED9-8F2F-0D1EB92437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E17AF-4FC2-4064-935B-0D66F07334B0}" type="datetimeFigureOut">
              <a:rPr lang="ru-RU" smtClean="0"/>
              <a:t>01.05.2014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480B3-CCF5-4ED9-8F2F-0D1EB9243721}" type="slidenum">
              <a:rPr lang="ru-RU" smtClean="0"/>
              <a:t>‹#›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 rot="13549715">
            <a:off x="8120300" y="5774378"/>
            <a:ext cx="99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8000">
                <a:gradFill>
                  <a:gsLst>
                    <a:gs pos="0">
                      <a:schemeClr val="accent2">
                        <a:lumMod val="75000"/>
                      </a:schemeClr>
                    </a:gs>
                    <a:gs pos="5000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bg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sym typeface="Wingdings 2"/>
              </a:rPr>
              <a:t></a:t>
            </a:r>
            <a:endParaRPr sz="8000">
              <a:gradFill>
                <a:gsLst>
                  <a:gs pos="0">
                    <a:schemeClr val="accent2">
                      <a:lumMod val="75000"/>
                    </a:schemeClr>
                  </a:gs>
                  <a:gs pos="5000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5400000" scaled="0"/>
              </a:gra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153" y="273050"/>
            <a:ext cx="2680447" cy="116205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49" y="914400"/>
            <a:ext cx="5338763" cy="47990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accent1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4">
                    <a:lumMod val="5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5153" y="1905001"/>
            <a:ext cx="2223247" cy="4037012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21341" y="6539753"/>
            <a:ext cx="1828800" cy="228600"/>
          </a:xfrm>
        </p:spPr>
        <p:txBody>
          <a:bodyPr/>
          <a:lstStyle/>
          <a:p>
            <a:fld id="{98BE17AF-4FC2-4064-935B-0D66F07334B0}" type="datetimeFigureOut">
              <a:rPr lang="ru-RU" smtClean="0"/>
              <a:t>01.05.2014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480B3-CCF5-4ED9-8F2F-0D1EB924372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E17AF-4FC2-4064-935B-0D66F07334B0}" type="datetimeFigureOut">
              <a:rPr lang="ru-RU" smtClean="0"/>
              <a:t>01.05.2014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480B3-CCF5-4ED9-8F2F-0D1EB92437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3575304" y="914400"/>
            <a:ext cx="5340096" cy="480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95344" y="1234440"/>
            <a:ext cx="4700016" cy="416052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1600200"/>
            <a:ext cx="6553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1341" y="6539753"/>
            <a:ext cx="1828800" cy="228600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98BE17AF-4FC2-4064-935B-0D66F07334B0}" type="datetimeFigureOut">
              <a:rPr lang="ru-RU" smtClean="0"/>
              <a:t>01.05.2014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43400" y="6539753"/>
            <a:ext cx="3657600" cy="2286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539753"/>
            <a:ext cx="609600" cy="2286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C93480B3-CCF5-4ED9-8F2F-0D1EB9243721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1500"/>
        </a:spcBef>
        <a:buFont typeface="Wingdings" pitchFamily="2" charset="2"/>
        <a:buChar char="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500"/>
        </a:spcBef>
        <a:buFont typeface="Century" pitchFamily="18" charset="0"/>
        <a:buChar char="…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1500"/>
        </a:spcBef>
        <a:buFont typeface="Wingdings" pitchFamily="2" charset="2"/>
        <a:buChar char="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457200" algn="l" defTabSz="914400" rtl="0" eaLnBrk="1" latinLnBrk="0" hangingPunct="1">
        <a:spcBef>
          <a:spcPts val="1500"/>
        </a:spcBef>
        <a:buFont typeface="Century" pitchFamily="18" charset="0"/>
        <a:buChar char="…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-457200" algn="l" defTabSz="914400" rtl="0" eaLnBrk="1" latinLnBrk="0" hangingPunct="1">
        <a:spcBef>
          <a:spcPts val="1500"/>
        </a:spcBef>
        <a:buFont typeface="Wingdings" pitchFamily="2" charset="2"/>
        <a:buChar char="Ï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38200" y="692696"/>
            <a:ext cx="7924800" cy="4968552"/>
          </a:xfrm>
        </p:spPr>
        <p:txBody>
          <a:bodyPr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Русское народное творчество</a:t>
            </a:r>
            <a:endParaRPr lang="ru-RU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906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Гжель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700808"/>
            <a:ext cx="4938795" cy="4536504"/>
          </a:xfrm>
        </p:spPr>
      </p:pic>
    </p:spTree>
    <p:extLst>
      <p:ext uri="{BB962C8B-B14F-4D97-AF65-F5344CB8AC3E}">
        <p14:creationId xmlns:p14="http://schemas.microsoft.com/office/powerpoint/2010/main" val="3866796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 smtClean="0">
                <a:latin typeface="Monotype Corsiva" pitchFamily="66" charset="0"/>
              </a:rPr>
              <a:t>Павло</a:t>
            </a:r>
            <a:r>
              <a:rPr lang="ru-RU" b="1" dirty="0" smtClean="0">
                <a:latin typeface="Monotype Corsiva" pitchFamily="66" charset="0"/>
              </a:rPr>
              <a:t>-посадский платок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772816"/>
            <a:ext cx="5670177" cy="4728907"/>
          </a:xfrm>
        </p:spPr>
      </p:pic>
    </p:spTree>
    <p:extLst>
      <p:ext uri="{BB962C8B-B14F-4D97-AF65-F5344CB8AC3E}">
        <p14:creationId xmlns:p14="http://schemas.microsoft.com/office/powerpoint/2010/main" val="35122622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Городецкая роспись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5" y="1600200"/>
            <a:ext cx="4824536" cy="4525963"/>
          </a:xfrm>
        </p:spPr>
      </p:pic>
    </p:spTree>
    <p:extLst>
      <p:ext uri="{BB962C8B-B14F-4D97-AF65-F5344CB8AC3E}">
        <p14:creationId xmlns:p14="http://schemas.microsoft.com/office/powerpoint/2010/main" val="853665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Дымковская игрушка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988840"/>
            <a:ext cx="4815036" cy="3456384"/>
          </a:xfrm>
        </p:spPr>
      </p:pic>
    </p:spTree>
    <p:extLst>
      <p:ext uri="{BB962C8B-B14F-4D97-AF65-F5344CB8AC3E}">
        <p14:creationId xmlns:p14="http://schemas.microsoft.com/office/powerpoint/2010/main" val="16139862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 smtClean="0">
                <a:latin typeface="Monotype Corsiva" pitchFamily="66" charset="0"/>
              </a:rPr>
              <a:t>Филимоновская</a:t>
            </a:r>
            <a:r>
              <a:rPr lang="ru-RU" b="1" dirty="0" smtClean="0">
                <a:latin typeface="Monotype Corsiva" pitchFamily="66" charset="0"/>
              </a:rPr>
              <a:t> игрушка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628800"/>
            <a:ext cx="3113862" cy="4525963"/>
          </a:xfrm>
        </p:spPr>
      </p:pic>
    </p:spTree>
    <p:extLst>
      <p:ext uri="{BB962C8B-B14F-4D97-AF65-F5344CB8AC3E}">
        <p14:creationId xmlns:p14="http://schemas.microsoft.com/office/powerpoint/2010/main" val="23843937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матрешка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772815"/>
            <a:ext cx="5003020" cy="4486041"/>
          </a:xfrm>
        </p:spPr>
      </p:pic>
    </p:spTree>
    <p:extLst>
      <p:ext uri="{BB962C8B-B14F-4D97-AF65-F5344CB8AC3E}">
        <p14:creationId xmlns:p14="http://schemas.microsoft.com/office/powerpoint/2010/main" val="2440452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Богородская роспись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628800"/>
            <a:ext cx="4382988" cy="3857029"/>
          </a:xfrm>
        </p:spPr>
      </p:pic>
    </p:spTree>
    <p:extLst>
      <p:ext uri="{BB962C8B-B14F-4D97-AF65-F5344CB8AC3E}">
        <p14:creationId xmlns:p14="http://schemas.microsoft.com/office/powerpoint/2010/main" val="23433040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 smtClean="0">
                <a:latin typeface="Monotype Corsiva" pitchFamily="66" charset="0"/>
              </a:rPr>
              <a:t>Жостовская</a:t>
            </a:r>
            <a:r>
              <a:rPr lang="ru-RU" b="1" dirty="0" smtClean="0">
                <a:latin typeface="Monotype Corsiva" pitchFamily="66" charset="0"/>
              </a:rPr>
              <a:t> роспись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340768"/>
            <a:ext cx="4887044" cy="4813738"/>
          </a:xfrm>
        </p:spPr>
      </p:pic>
    </p:spTree>
    <p:extLst>
      <p:ext uri="{BB962C8B-B14F-4D97-AF65-F5344CB8AC3E}">
        <p14:creationId xmlns:p14="http://schemas.microsoft.com/office/powerpoint/2010/main" val="23509105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4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Celebration">
  <a:themeElements>
    <a:clrScheme name="Celebration">
      <a:dk1>
        <a:srgbClr val="49345F"/>
      </a:dk1>
      <a:lt1>
        <a:srgbClr val="DDD9C3"/>
      </a:lt1>
      <a:dk2>
        <a:srgbClr val="000000"/>
      </a:dk2>
      <a:lt2>
        <a:srgbClr val="FFFFFF"/>
      </a:lt2>
      <a:accent1>
        <a:srgbClr val="310095"/>
      </a:accent1>
      <a:accent2>
        <a:srgbClr val="886286"/>
      </a:accent2>
      <a:accent3>
        <a:srgbClr val="A082F5"/>
      </a:accent3>
      <a:accent4>
        <a:srgbClr val="5061C8"/>
      </a:accent4>
      <a:accent5>
        <a:srgbClr val="00AAAA"/>
      </a:accent5>
      <a:accent6>
        <a:srgbClr val="008040"/>
      </a:accent6>
      <a:hlink>
        <a:srgbClr val="A2A2FF"/>
      </a:hlink>
      <a:folHlink>
        <a:srgbClr val="CF9BF7"/>
      </a:folHlink>
    </a:clrScheme>
    <a:fontScheme name="Celebration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elebratio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blipFill rotWithShape="1">
          <a:blip xmlns:r="http://schemas.openxmlformats.org/officeDocument/2006/relationships" r:embed="rId1">
            <a:duotone>
              <a:schemeClr val="phClr">
                <a:tint val="30000"/>
                <a:satMod val="175000"/>
              </a:schemeClr>
              <a:schemeClr val="phClr">
                <a:shade val="50000"/>
                <a:satMod val="115000"/>
              </a:schemeClr>
            </a:duotone>
          </a:blip>
          <a:tile tx="0" ty="0" sx="80000" sy="80000" flip="none" algn="tl"/>
        </a:blip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76200">
              <a:srgbClr val="000000">
                <a:alpha val="50000"/>
              </a:srgbClr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7800000"/>
            </a:lightRig>
          </a:scene3d>
          <a:sp3d>
            <a:bevelT w="63500" h="38100" prst="relaxedInset"/>
          </a:sp3d>
        </a:effectStyle>
      </a:effectStyleLst>
      <a:bgFillStyleLst>
        <a:blipFill rotWithShape="1">
          <a:blip xmlns:r="http://schemas.openxmlformats.org/officeDocument/2006/relationships" r:embed="rId2">
            <a:duotone>
              <a:schemeClr val="phClr">
                <a:tint val="80000"/>
                <a:satMod val="300000"/>
                <a:lumMod val="110000"/>
              </a:schemeClr>
              <a:schemeClr val="phClr">
                <a:shade val="50000"/>
                <a:satMod val="13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3">
            <a:duotone>
              <a:schemeClr val="phClr">
                <a:tint val="80000"/>
                <a:satMod val="115000"/>
              </a:schemeClr>
              <a:schemeClr val="phClr">
                <a:shade val="80000"/>
                <a:sat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tint val="80000"/>
                <a:satMod val="115000"/>
              </a:schemeClr>
              <a:schemeClr val="phClr">
                <a:shade val="80000"/>
                <a:satMod val="11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TC010258012[[fn=Праздничная тема]]</Template>
  <TotalTime>13</TotalTime>
  <Words>17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Celebration</vt:lpstr>
      <vt:lpstr>Русское народное творчество</vt:lpstr>
      <vt:lpstr>Гжель</vt:lpstr>
      <vt:lpstr>Павло-посадский платок</vt:lpstr>
      <vt:lpstr>Городецкая роспись</vt:lpstr>
      <vt:lpstr>Дымковская игрушка</vt:lpstr>
      <vt:lpstr>Филимоновская игрушка</vt:lpstr>
      <vt:lpstr>матрешка</vt:lpstr>
      <vt:lpstr>Богородская роспись</vt:lpstr>
      <vt:lpstr>Жостовская роспись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Русское народное творчество</dc:title>
  <dc:creator>Гусева</dc:creator>
  <cp:lastModifiedBy>Алексей</cp:lastModifiedBy>
  <cp:revision>1</cp:revision>
  <dcterms:created xsi:type="dcterms:W3CDTF">2011-10-16T07:48:09Z</dcterms:created>
  <dcterms:modified xsi:type="dcterms:W3CDTF">2014-05-01T07:41:26Z</dcterms:modified>
</cp:coreProperties>
</file>