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1" r:id="rId2"/>
    <p:sldId id="260" r:id="rId3"/>
    <p:sldId id="264" r:id="rId4"/>
    <p:sldId id="257" r:id="rId5"/>
    <p:sldId id="259" r:id="rId6"/>
    <p:sldId id="256" r:id="rId7"/>
    <p:sldId id="263" r:id="rId8"/>
    <p:sldId id="273" r:id="rId9"/>
    <p:sldId id="272" r:id="rId10"/>
    <p:sldId id="274" r:id="rId11"/>
    <p:sldId id="270" r:id="rId12"/>
    <p:sldId id="267" r:id="rId13"/>
    <p:sldId id="275" r:id="rId14"/>
    <p:sldId id="276" r:id="rId15"/>
    <p:sldId id="262" r:id="rId16"/>
    <p:sldId id="268" r:id="rId17"/>
  </p:sldIdLst>
  <p:sldSz cx="10440988" cy="7561263"/>
  <p:notesSz cx="6888163" cy="10020300"/>
  <p:defaultTextStyle>
    <a:defPPr>
      <a:defRPr lang="ru-RU"/>
    </a:defPPr>
    <a:lvl1pPr marL="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1435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2870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4305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5740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7175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8610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60045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114800" algn="l" defTabSz="1028700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2">
          <p15:clr>
            <a:srgbClr val="A4A3A4"/>
          </p15:clr>
        </p15:guide>
        <p15:guide id="2" pos="328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33"/>
    <a:srgbClr val="25E7E2"/>
    <a:srgbClr val="F01C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49082" autoAdjust="0"/>
  </p:normalViewPr>
  <p:slideViewPr>
    <p:cSldViewPr>
      <p:cViewPr varScale="1">
        <p:scale>
          <a:sx n="71" d="100"/>
          <a:sy n="71" d="100"/>
        </p:scale>
        <p:origin x="1248" y="66"/>
      </p:cViewPr>
      <p:guideLst>
        <p:guide orient="horz" pos="2382"/>
        <p:guide pos="328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3074" y="2348893"/>
            <a:ext cx="8874840" cy="162077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66148" y="4284716"/>
            <a:ext cx="7308692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43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717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861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00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14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ECE4D-C3D5-418A-95EE-9AD9C488C626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48A1-0752-4498-BC26-12195BAA7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ECE4D-C3D5-418A-95EE-9AD9C488C626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48A1-0752-4498-BC26-12195BAA7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644631" y="334306"/>
            <a:ext cx="2680941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96370" y="334306"/>
            <a:ext cx="7874245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ECE4D-C3D5-418A-95EE-9AD9C488C626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48A1-0752-4498-BC26-12195BAA7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ECE4D-C3D5-418A-95EE-9AD9C488C626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48A1-0752-4498-BC26-12195BAA7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4766" y="4858812"/>
            <a:ext cx="8874840" cy="1501751"/>
          </a:xfrm>
        </p:spPr>
        <p:txBody>
          <a:bodyPr anchor="t"/>
          <a:lstStyle>
            <a:lvl1pPr algn="l">
              <a:defRPr sz="45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4766" y="3204786"/>
            <a:ext cx="887484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1435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ECE4D-C3D5-418A-95EE-9AD9C488C626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48A1-0752-4498-BC26-12195BAA7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96370" y="1944575"/>
            <a:ext cx="5276686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47072" y="1944575"/>
            <a:ext cx="5278499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ECE4D-C3D5-418A-95EE-9AD9C488C626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48A1-0752-4498-BC26-12195BAA7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50" y="302801"/>
            <a:ext cx="9396889" cy="1260211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2049" y="1692533"/>
            <a:ext cx="4613250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300" b="1"/>
            </a:lvl2pPr>
            <a:lvl3pPr marL="1028700" indent="0">
              <a:buNone/>
              <a:defRPr sz="2000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2049" y="2397901"/>
            <a:ext cx="4613250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03877" y="1692533"/>
            <a:ext cx="4615062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300" b="1"/>
            </a:lvl2pPr>
            <a:lvl3pPr marL="1028700" indent="0">
              <a:buNone/>
              <a:defRPr sz="2000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03877" y="2397901"/>
            <a:ext cx="4615062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ECE4D-C3D5-418A-95EE-9AD9C488C626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48A1-0752-4498-BC26-12195BAA7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ECE4D-C3D5-418A-95EE-9AD9C488C626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48A1-0752-4498-BC26-12195BAA7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ECE4D-C3D5-418A-95EE-9AD9C488C626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48A1-0752-4498-BC26-12195BAA7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50" y="301050"/>
            <a:ext cx="3435013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082136" y="301051"/>
            <a:ext cx="5836802" cy="6453328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2050" y="1582265"/>
            <a:ext cx="3435013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14350" indent="0">
              <a:buNone/>
              <a:defRPr sz="1400"/>
            </a:lvl2pPr>
            <a:lvl3pPr marL="1028700" indent="0">
              <a:buNone/>
              <a:defRPr sz="1100"/>
            </a:lvl3pPr>
            <a:lvl4pPr marL="1543050" indent="0">
              <a:buNone/>
              <a:defRPr sz="1000"/>
            </a:lvl4pPr>
            <a:lvl5pPr marL="2057400" indent="0">
              <a:buNone/>
              <a:defRPr sz="1000"/>
            </a:lvl5pPr>
            <a:lvl6pPr marL="2571750" indent="0">
              <a:buNone/>
              <a:defRPr sz="1000"/>
            </a:lvl6pPr>
            <a:lvl7pPr marL="3086100" indent="0">
              <a:buNone/>
              <a:defRPr sz="1000"/>
            </a:lvl7pPr>
            <a:lvl8pPr marL="3600450" indent="0">
              <a:buNone/>
              <a:defRPr sz="1000"/>
            </a:lvl8pPr>
            <a:lvl9pPr marL="41148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ECE4D-C3D5-418A-95EE-9AD9C488C626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48A1-0752-4498-BC26-12195BAA7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6507" y="5292884"/>
            <a:ext cx="6264593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46507" y="675613"/>
            <a:ext cx="6264593" cy="4536758"/>
          </a:xfrm>
        </p:spPr>
        <p:txBody>
          <a:bodyPr/>
          <a:lstStyle>
            <a:lvl1pPr marL="0" indent="0">
              <a:buNone/>
              <a:defRPr sz="3600"/>
            </a:lvl1pPr>
            <a:lvl2pPr marL="514350" indent="0">
              <a:buNone/>
              <a:defRPr sz="3200"/>
            </a:lvl2pPr>
            <a:lvl3pPr marL="1028700" indent="0">
              <a:buNone/>
              <a:defRPr sz="2700"/>
            </a:lvl3pPr>
            <a:lvl4pPr marL="1543050" indent="0">
              <a:buNone/>
              <a:defRPr sz="2300"/>
            </a:lvl4pPr>
            <a:lvl5pPr marL="2057400" indent="0">
              <a:buNone/>
              <a:defRPr sz="2300"/>
            </a:lvl5pPr>
            <a:lvl6pPr marL="2571750" indent="0">
              <a:buNone/>
              <a:defRPr sz="2300"/>
            </a:lvl6pPr>
            <a:lvl7pPr marL="3086100" indent="0">
              <a:buNone/>
              <a:defRPr sz="2300"/>
            </a:lvl7pPr>
            <a:lvl8pPr marL="3600450" indent="0">
              <a:buNone/>
              <a:defRPr sz="2300"/>
            </a:lvl8pPr>
            <a:lvl9pPr marL="4114800" indent="0">
              <a:buNone/>
              <a:defRPr sz="23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46507" y="5917739"/>
            <a:ext cx="6264593" cy="887398"/>
          </a:xfrm>
        </p:spPr>
        <p:txBody>
          <a:bodyPr/>
          <a:lstStyle>
            <a:lvl1pPr marL="0" indent="0">
              <a:buNone/>
              <a:defRPr sz="1600"/>
            </a:lvl1pPr>
            <a:lvl2pPr marL="514350" indent="0">
              <a:buNone/>
              <a:defRPr sz="1400"/>
            </a:lvl2pPr>
            <a:lvl3pPr marL="1028700" indent="0">
              <a:buNone/>
              <a:defRPr sz="1100"/>
            </a:lvl3pPr>
            <a:lvl4pPr marL="1543050" indent="0">
              <a:buNone/>
              <a:defRPr sz="1000"/>
            </a:lvl4pPr>
            <a:lvl5pPr marL="2057400" indent="0">
              <a:buNone/>
              <a:defRPr sz="1000"/>
            </a:lvl5pPr>
            <a:lvl6pPr marL="2571750" indent="0">
              <a:buNone/>
              <a:defRPr sz="1000"/>
            </a:lvl6pPr>
            <a:lvl7pPr marL="3086100" indent="0">
              <a:buNone/>
              <a:defRPr sz="1000"/>
            </a:lvl7pPr>
            <a:lvl8pPr marL="3600450" indent="0">
              <a:buNone/>
              <a:defRPr sz="1000"/>
            </a:lvl8pPr>
            <a:lvl9pPr marL="41148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BECE4D-C3D5-418A-95EE-9AD9C488C626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0748A1-0752-4498-BC26-12195BAA7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50" y="302801"/>
            <a:ext cx="9396889" cy="1260211"/>
          </a:xfrm>
          <a:prstGeom prst="rect">
            <a:avLst/>
          </a:prstGeom>
        </p:spPr>
        <p:txBody>
          <a:bodyPr vert="horz" lIns="102870" tIns="51435" rIns="102870" bIns="5143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22050" y="1764295"/>
            <a:ext cx="9396889" cy="4990084"/>
          </a:xfrm>
          <a:prstGeom prst="rect">
            <a:avLst/>
          </a:prstGeom>
        </p:spPr>
        <p:txBody>
          <a:bodyPr vert="horz" lIns="102870" tIns="51435" rIns="102870" bIns="5143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22049" y="7008171"/>
            <a:ext cx="2436231" cy="402567"/>
          </a:xfrm>
          <a:prstGeom prst="rect">
            <a:avLst/>
          </a:prstGeom>
        </p:spPr>
        <p:txBody>
          <a:bodyPr vert="horz" lIns="102870" tIns="51435" rIns="102870" bIns="51435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BECE4D-C3D5-418A-95EE-9AD9C488C626}" type="datetimeFigureOut">
              <a:rPr lang="ru-RU" smtClean="0"/>
              <a:pPr/>
              <a:t>26.02.2014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567338" y="7008171"/>
            <a:ext cx="3306313" cy="402567"/>
          </a:xfrm>
          <a:prstGeom prst="rect">
            <a:avLst/>
          </a:prstGeom>
        </p:spPr>
        <p:txBody>
          <a:bodyPr vert="horz" lIns="102870" tIns="51435" rIns="102870" bIns="51435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482708" y="7008171"/>
            <a:ext cx="2436231" cy="402567"/>
          </a:xfrm>
          <a:prstGeom prst="rect">
            <a:avLst/>
          </a:prstGeom>
        </p:spPr>
        <p:txBody>
          <a:bodyPr vert="horz" lIns="102870" tIns="51435" rIns="102870" bIns="51435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0748A1-0752-4498-BC26-12195BAA76D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2870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85763" indent="-385763" algn="l" defTabSz="1028700" rtl="0" eaLnBrk="1" latinLnBrk="0" hangingPunct="1">
        <a:spcBef>
          <a:spcPct val="20000"/>
        </a:spcBef>
        <a:buFont typeface="Arial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835819" indent="-321469" algn="l" defTabSz="1028700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png"/><Relationship Id="rId4" Type="http://schemas.openxmlformats.org/officeDocument/2006/relationships/image" Target="../media/image26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Татьяна\Рабочий стол\2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" y="923111"/>
            <a:ext cx="10440988" cy="54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4214" y="565921"/>
            <a:ext cx="88583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/>
              <a:t>Схема предложения</a:t>
            </a:r>
            <a:endParaRPr lang="ru-RU" sz="66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9834" y="3423441"/>
            <a:ext cx="2448000" cy="914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992988" y="3423441"/>
            <a:ext cx="2448000" cy="914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63370" y="3423441"/>
            <a:ext cx="2448000" cy="914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791602" y="3423441"/>
            <a:ext cx="2448000" cy="91440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>
            <a:off x="-709654" y="3423441"/>
            <a:ext cx="1858182" cy="794"/>
          </a:xfrm>
          <a:prstGeom prst="line">
            <a:avLst/>
          </a:prstGeom>
          <a:ln w="381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10149716" y="4066383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720560" y="2423309"/>
            <a:ext cx="1785950" cy="1643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34280" y="4495011"/>
            <a:ext cx="1928826" cy="15716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006312" y="4066383"/>
            <a:ext cx="1857388" cy="1785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8649518" y="5995209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0" y="851673"/>
            <a:ext cx="8286808" cy="17859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5" name="Picture 3" descr="C:\Documents and Settings\Root\Рабочий стол\к презентации 23 февраля\1285324294_basa-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900" y="565921"/>
            <a:ext cx="2161590" cy="1440000"/>
          </a:xfrm>
          <a:prstGeom prst="rect">
            <a:avLst/>
          </a:prstGeom>
          <a:noFill/>
          <a:ln>
            <a:solidFill>
              <a:schemeClr val="tx2">
                <a:lumMod val="75000"/>
              </a:schemeClr>
            </a:solidFill>
          </a:ln>
        </p:spPr>
      </p:pic>
      <p:sp>
        <p:nvSpPr>
          <p:cNvPr id="16" name="Прямоугольник 15"/>
          <p:cNvSpPr/>
          <p:nvPr/>
        </p:nvSpPr>
        <p:spPr>
          <a:xfrm>
            <a:off x="3363106" y="1637491"/>
            <a:ext cx="1643074" cy="41433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5434808" y="1637491"/>
            <a:ext cx="1643074" cy="41433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7363634" y="1923243"/>
            <a:ext cx="72000" cy="72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Documents and Settings\Татьяна\Рабочий стол\столб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34874" y="2851937"/>
            <a:ext cx="1148684" cy="2160000"/>
          </a:xfrm>
          <a:prstGeom prst="rect">
            <a:avLst/>
          </a:prstGeom>
          <a:noFill/>
        </p:spPr>
      </p:pic>
      <p:pic>
        <p:nvPicPr>
          <p:cNvPr id="2051" name="Picture 3" descr="C:\Documents and Settings\Татьяна\Рабочий стол\овчарка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7024" y="3352003"/>
            <a:ext cx="2276680" cy="1800000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3505982" y="4280697"/>
            <a:ext cx="1643074" cy="41433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7149320" y="4495011"/>
            <a:ext cx="72000" cy="72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C:\Documents and Settings\Татьяна\Рабочий стол\корабль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6434940" y="5280829"/>
            <a:ext cx="2400000" cy="1800000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791338" y="6066647"/>
            <a:ext cx="914400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tx1"/>
                </a:solidFill>
              </a:rPr>
              <a:t>В</a:t>
            </a:r>
            <a:endParaRPr lang="ru-RU" sz="8800" b="1" dirty="0">
              <a:solidFill>
                <a:schemeClr val="tx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077222" y="6566713"/>
            <a:ext cx="1643074" cy="41433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4220362" y="6566713"/>
            <a:ext cx="1643074" cy="414334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9006708" y="6923903"/>
            <a:ext cx="72000" cy="720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291404" y="2851937"/>
            <a:ext cx="8286808" cy="2286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577024" y="423045"/>
            <a:ext cx="7572428" cy="1857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77024" y="2923375"/>
            <a:ext cx="7572428" cy="21431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505586" y="5280829"/>
            <a:ext cx="8715436" cy="18573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62776" y="137293"/>
            <a:ext cx="88583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Гимнастика для глаз</a:t>
            </a:r>
            <a:endParaRPr lang="ru-RU" sz="6600" b="1" dirty="0"/>
          </a:p>
        </p:txBody>
      </p:sp>
      <p:pic>
        <p:nvPicPr>
          <p:cNvPr id="4" name="Рисунок 10" descr="7edc33c42bbfa23747e67cd48978f07f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02397" y="1654027"/>
            <a:ext cx="5528648" cy="421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кругленный прямоугольник 4"/>
          <p:cNvSpPr/>
          <p:nvPr/>
        </p:nvSpPr>
        <p:spPr>
          <a:xfrm>
            <a:off x="1060414" y="6852395"/>
            <a:ext cx="8320162" cy="63010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51435" rIns="0" bIns="51435" anchor="ctr"/>
          <a:lstStyle/>
          <a:p>
            <a:pPr algn="ctr">
              <a:defRPr/>
            </a:pPr>
            <a:r>
              <a:rPr lang="ru-RU" dirty="0"/>
              <a:t>Автор: учитель начальных классов МБОУ СОШ №87 г.Воронежа</a:t>
            </a:r>
          </a:p>
          <a:p>
            <a:pPr algn="ctr">
              <a:defRPr/>
            </a:pPr>
            <a:r>
              <a:rPr lang="ru-RU" dirty="0"/>
              <a:t>Боброва </a:t>
            </a:r>
            <a:r>
              <a:rPr lang="ru-RU"/>
              <a:t>Ирина Ивановна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219966" y="1351739"/>
            <a:ext cx="7667654" cy="2520439"/>
          </a:xfrm>
          <a:prstGeom prst="rect">
            <a:avLst/>
          </a:prstGeom>
          <a:noFill/>
        </p:spPr>
        <p:txBody>
          <a:bodyPr spcFirstLastPara="1" wrap="none" lIns="102870" tIns="51435" rIns="102870" bIns="51435">
            <a:prstTxWarp prst="textArchUp">
              <a:avLst/>
            </a:prstTxWarp>
            <a:spAutoFit/>
          </a:bodyPr>
          <a:lstStyle/>
          <a:p>
            <a:pPr>
              <a:defRPr/>
            </a:pPr>
            <a:r>
              <a:rPr lang="ru-RU" sz="6800" b="1" dirty="0">
                <a:solidFill>
                  <a:srgbClr val="FF0000"/>
                </a:solidFill>
                <a:latin typeface="Comic Sans MS" pitchFamily="66" charset="0"/>
                <a:ea typeface="MS Mincho" pitchFamily="49" charset="-128"/>
                <a:cs typeface="Tahoma" pitchFamily="34" charset="0"/>
              </a:rPr>
              <a:t>За землю русскую!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Татьяна\Рабочий стол\воробей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flipH="1">
            <a:off x="362710" y="1280301"/>
            <a:ext cx="3144823" cy="2520000"/>
          </a:xfrm>
          <a:prstGeom prst="rect">
            <a:avLst/>
          </a:prstGeom>
          <a:noFill/>
        </p:spPr>
      </p:pic>
      <p:pic>
        <p:nvPicPr>
          <p:cNvPr id="3075" name="Picture 3" descr="C:\Documents and Settings\Татьяна\Рабочий стол\волк.pn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780631"/>
            <a:ext cx="2995200" cy="3600000"/>
          </a:xfrm>
          <a:prstGeom prst="rect">
            <a:avLst/>
          </a:prstGeom>
          <a:noFill/>
        </p:spPr>
      </p:pic>
      <p:pic>
        <p:nvPicPr>
          <p:cNvPr id="3076" name="Picture 4" descr="C:\Documents and Settings\Татьяна\Рабочий стол\ворона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4557" y="351607"/>
            <a:ext cx="5936431" cy="3600000"/>
          </a:xfrm>
          <a:prstGeom prst="rect">
            <a:avLst/>
          </a:prstGeom>
          <a:noFill/>
        </p:spPr>
      </p:pic>
      <p:pic>
        <p:nvPicPr>
          <p:cNvPr id="3077" name="Picture 5" descr="C:\Documents and Settings\Татьяна\Рабочий стол\телефон.pn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34874" y="4352135"/>
            <a:ext cx="3876111" cy="25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Татьяна\Рабочий стол\в.gif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0032" y="2994813"/>
            <a:ext cx="675000" cy="900000"/>
          </a:xfrm>
          <a:prstGeom prst="rect">
            <a:avLst/>
          </a:prstGeom>
          <a:noFill/>
        </p:spPr>
      </p:pic>
      <p:pic>
        <p:nvPicPr>
          <p:cNvPr id="2" name="Picture 2" descr="C:\Documents and Settings\Татьяна\Рабочий стол\паровоз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494747"/>
            <a:ext cx="7579280" cy="2880000"/>
          </a:xfrm>
          <a:prstGeom prst="rect">
            <a:avLst/>
          </a:prstGeom>
          <a:noFill/>
        </p:spPr>
      </p:pic>
      <p:pic>
        <p:nvPicPr>
          <p:cNvPr id="3" name="Picture 2" descr="C:\Documents and Settings\Татьяна\Рабочий стол\паровоз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20824" y="2494747"/>
            <a:ext cx="2506706" cy="2880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62776" y="137293"/>
            <a:ext cx="88583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dirty="0" smtClean="0">
                <a:solidFill>
                  <a:schemeClr val="tx1"/>
                </a:solidFill>
              </a:rPr>
              <a:t>Рассади животных в поезд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Татьяна\Рабочий стол\смайлик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05718" y="137293"/>
            <a:ext cx="2426667" cy="2520000"/>
          </a:xfrm>
          <a:prstGeom prst="ellipse">
            <a:avLst/>
          </a:prstGeom>
          <a:noFill/>
        </p:spPr>
      </p:pic>
      <p:pic>
        <p:nvPicPr>
          <p:cNvPr id="3" name="Picture 4" descr="C:\Documents and Settings\Татьяна\Рабочий стол\смайлик2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34874" y="2423309"/>
            <a:ext cx="2643206" cy="2617293"/>
          </a:xfrm>
          <a:prstGeom prst="ellipse">
            <a:avLst/>
          </a:prstGeom>
          <a:noFill/>
        </p:spPr>
      </p:pic>
      <p:pic>
        <p:nvPicPr>
          <p:cNvPr id="4" name="Picture 5" descr="C:\Documents and Settings\Татьяна\Рабочий стол\смайлик3.pn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91470" y="5041263"/>
            <a:ext cx="2340000" cy="2520000"/>
          </a:xfrm>
          <a:prstGeom prst="ellipse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577552" y="780235"/>
            <a:ext cx="392909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радостный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05718" y="3280565"/>
            <a:ext cx="392909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задумчивый</a:t>
            </a:r>
            <a:endParaRPr lang="ru-RU" sz="4800" b="1" dirty="0">
              <a:solidFill>
                <a:schemeClr val="tx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863304" y="5923771"/>
            <a:ext cx="392909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chemeClr val="tx1"/>
                </a:solidFill>
              </a:rPr>
              <a:t>грустный</a:t>
            </a:r>
            <a:endParaRPr lang="ru-RU" sz="4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Documents and Settings\Татьяна\Рабочий стол\маша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5586" y="851673"/>
            <a:ext cx="4590000" cy="6120000"/>
          </a:xfrm>
          <a:prstGeom prst="rect">
            <a:avLst/>
          </a:prstGeom>
          <a:noFill/>
        </p:spPr>
      </p:pic>
      <p:sp>
        <p:nvSpPr>
          <p:cNvPr id="3" name="Овальная выноска 2"/>
          <p:cNvSpPr/>
          <p:nvPr/>
        </p:nvSpPr>
        <p:spPr>
          <a:xfrm rot="1194868">
            <a:off x="4686915" y="523469"/>
            <a:ext cx="5357850" cy="3267114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b="1" dirty="0" smtClean="0">
                <a:solidFill>
                  <a:srgbClr val="FFC000"/>
                </a:solidFill>
                <a:latin typeface="Monotype Corsiva" pitchFamily="66" charset="0"/>
              </a:rPr>
              <a:t>Желаю Вам хорошо учиться в школе!</a:t>
            </a:r>
            <a:endParaRPr lang="ru-RU" sz="4800" b="1" dirty="0">
              <a:solidFill>
                <a:srgbClr val="FFC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Татьяна\Рабочий стол\1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77222" y="0"/>
            <a:ext cx="7557768" cy="72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Татьяна\Рабочий стол\грамота\Пирамидка\Пирамидка\0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1134035" y="1158763"/>
            <a:ext cx="7560000" cy="5244999"/>
          </a:xfrm>
          <a:prstGeom prst="rect">
            <a:avLst/>
          </a:prstGeom>
          <a:noFill/>
        </p:spPr>
      </p:pic>
      <p:sp>
        <p:nvSpPr>
          <p:cNvPr id="15" name="Овал 14"/>
          <p:cNvSpPr/>
          <p:nvPr/>
        </p:nvSpPr>
        <p:spPr>
          <a:xfrm>
            <a:off x="4291800" y="2709061"/>
            <a:ext cx="914400" cy="914400"/>
          </a:xfrm>
          <a:prstGeom prst="ellipse">
            <a:avLst/>
          </a:prstGeom>
          <a:solidFill>
            <a:srgbClr val="25E7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2791602" y="5780895"/>
            <a:ext cx="914400" cy="9144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Овал 17"/>
          <p:cNvSpPr/>
          <p:nvPr/>
        </p:nvSpPr>
        <p:spPr>
          <a:xfrm>
            <a:off x="3791734" y="6066647"/>
            <a:ext cx="914400" cy="9144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Овал 18"/>
          <p:cNvSpPr/>
          <p:nvPr/>
        </p:nvSpPr>
        <p:spPr>
          <a:xfrm>
            <a:off x="4863304" y="6066647"/>
            <a:ext cx="914400" cy="9144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5863436" y="5995209"/>
            <a:ext cx="914400" cy="914400"/>
          </a:xfrm>
          <a:prstGeom prst="ellipse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934478" y="6138085"/>
            <a:ext cx="3714776" cy="71438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rot="5400000">
            <a:off x="2399487" y="6315886"/>
            <a:ext cx="1070776" cy="79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Овал 20"/>
          <p:cNvSpPr/>
          <p:nvPr/>
        </p:nvSpPr>
        <p:spPr>
          <a:xfrm>
            <a:off x="4220362" y="4923639"/>
            <a:ext cx="914400" cy="9144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3148792" y="4780763"/>
            <a:ext cx="914400" cy="9144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Овал 22"/>
          <p:cNvSpPr/>
          <p:nvPr/>
        </p:nvSpPr>
        <p:spPr>
          <a:xfrm>
            <a:off x="5720560" y="4637887"/>
            <a:ext cx="914400" cy="9144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505982" y="4995077"/>
            <a:ext cx="1285884" cy="64294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5006180" y="4995077"/>
            <a:ext cx="1285884" cy="64294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5400000">
            <a:off x="3006710" y="5137159"/>
            <a:ext cx="1000132" cy="1588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Овал 25"/>
          <p:cNvSpPr/>
          <p:nvPr/>
        </p:nvSpPr>
        <p:spPr>
          <a:xfrm>
            <a:off x="3648858" y="3709193"/>
            <a:ext cx="914400" cy="914400"/>
          </a:xfrm>
          <a:prstGeom prst="ellipse">
            <a:avLst/>
          </a:prstGeom>
          <a:solidFill>
            <a:srgbClr val="F01C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5006180" y="3780631"/>
            <a:ext cx="914400" cy="914400"/>
          </a:xfrm>
          <a:prstGeom prst="ellipse">
            <a:avLst/>
          </a:prstGeom>
          <a:solidFill>
            <a:srgbClr val="F01C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Арка 30"/>
          <p:cNvSpPr/>
          <p:nvPr/>
        </p:nvSpPr>
        <p:spPr>
          <a:xfrm rot="11006375">
            <a:off x="3243231" y="3498694"/>
            <a:ext cx="914400" cy="794207"/>
          </a:xfrm>
          <a:prstGeom prst="blockArc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3" name="Арка 32"/>
          <p:cNvSpPr/>
          <p:nvPr/>
        </p:nvSpPr>
        <p:spPr>
          <a:xfrm rot="11006375">
            <a:off x="4243363" y="3593033"/>
            <a:ext cx="914400" cy="794207"/>
          </a:xfrm>
          <a:prstGeom prst="blockArc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4" name="Арка 33"/>
          <p:cNvSpPr/>
          <p:nvPr/>
        </p:nvSpPr>
        <p:spPr>
          <a:xfrm rot="10800000">
            <a:off x="5314933" y="3593031"/>
            <a:ext cx="914400" cy="794207"/>
          </a:xfrm>
          <a:prstGeom prst="blockArc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3791734" y="2566185"/>
            <a:ext cx="914400" cy="9144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791866" y="2566185"/>
            <a:ext cx="914400" cy="9144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Овал 34"/>
          <p:cNvSpPr/>
          <p:nvPr/>
        </p:nvSpPr>
        <p:spPr>
          <a:xfrm>
            <a:off x="4363238" y="423045"/>
            <a:ext cx="914400" cy="914400"/>
          </a:xfrm>
          <a:prstGeom prst="ellipse">
            <a:avLst/>
          </a:prstGeom>
          <a:solidFill>
            <a:srgbClr val="007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Овал 35"/>
          <p:cNvSpPr/>
          <p:nvPr/>
        </p:nvSpPr>
        <p:spPr>
          <a:xfrm>
            <a:off x="4363238" y="1423177"/>
            <a:ext cx="914400" cy="9144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6077749" y="5423705"/>
            <a:ext cx="72000" cy="7143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6077750" y="5423705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Овал 29"/>
          <p:cNvSpPr/>
          <p:nvPr/>
        </p:nvSpPr>
        <p:spPr>
          <a:xfrm>
            <a:off x="6434939" y="6709588"/>
            <a:ext cx="72000" cy="720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Татьяна\Рабочий стол\воин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92130" y="423045"/>
            <a:ext cx="3141818" cy="6480000"/>
          </a:xfrm>
          <a:prstGeom prst="rect">
            <a:avLst/>
          </a:prstGeom>
          <a:noFill/>
        </p:spPr>
      </p:pic>
      <p:pic>
        <p:nvPicPr>
          <p:cNvPr id="3" name="Picture 3" descr="C:\Documents and Settings\Татьяна\Рабочий стол\винтовка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21051291">
            <a:off x="932706" y="4145545"/>
            <a:ext cx="4764706" cy="2160000"/>
          </a:xfrm>
          <a:prstGeom prst="rect">
            <a:avLst/>
          </a:prstGeom>
          <a:noFill/>
        </p:spPr>
      </p:pic>
      <p:pic>
        <p:nvPicPr>
          <p:cNvPr id="4" name="Picture 4" descr="C:\Documents and Settings\Татьяна\Рабочий стол\вертолет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65625" b="73373"/>
          <a:stretch>
            <a:fillRect/>
          </a:stretch>
        </p:blipFill>
        <p:spPr bwMode="auto">
          <a:xfrm>
            <a:off x="1005652" y="565921"/>
            <a:ext cx="4620000" cy="252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Documents and Settings\Татьяна\Рабочий стол\77769597_large_3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77288" y="1263"/>
            <a:ext cx="7559999" cy="7560000"/>
          </a:xfrm>
          <a:prstGeom prst="rect">
            <a:avLst/>
          </a:prstGeom>
          <a:noFill/>
        </p:spPr>
      </p:pic>
      <p:pic>
        <p:nvPicPr>
          <p:cNvPr id="5122" name="Picture 2" descr="C:\Documents and Settings\Татьяна\Рабочий стол\вв.jpe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3106" y="0"/>
            <a:ext cx="5907975" cy="75612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/>
          <p:nvPr/>
        </p:nvSpPr>
        <p:spPr>
          <a:xfrm>
            <a:off x="362710" y="280169"/>
            <a:ext cx="1800000" cy="18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А</a:t>
            </a:r>
            <a:endParaRPr lang="ru-RU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8220890" y="351607"/>
            <a:ext cx="1800000" cy="18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О</a:t>
            </a:r>
            <a:endParaRPr lang="ru-RU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8292328" y="5495143"/>
            <a:ext cx="1800000" cy="18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У</a:t>
            </a:r>
            <a:endParaRPr lang="ru-RU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19834" y="5423705"/>
            <a:ext cx="1800000" cy="18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Ы</a:t>
            </a:r>
            <a:endParaRPr lang="ru-RU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362710" y="280169"/>
            <a:ext cx="1800000" cy="18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Э</a:t>
            </a:r>
            <a:endParaRPr lang="ru-RU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8292328" y="3923507"/>
            <a:ext cx="1800000" cy="1800000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9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FF00"/>
                </a:solidFill>
              </a:rPr>
              <a:t>И</a:t>
            </a:r>
            <a:endParaRPr lang="ru-RU" sz="9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8559E-6 1.09221E-7 L 0.7533 1.09221E-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11993E-7 1.94497E-6 L 0.00806 0.7063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" y="3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03207E-6 -1.89036E-7 L -0.77185 -0.0065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6" y="-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4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90956E-6 1.60681E-6 L 0.00714 -0.67759 " pathEditMode="relative" rAng="0" ptsTypes="AA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" y="-3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398 -0.11426 C -0.00532 -0.13212 0.01231 -0.12266 0.02569 -0.12182 C 0.03025 -0.12056 0.03481 -0.11888 0.03937 -0.11804 C 0.04301 -0.11741 0.04666 -0.11699 0.05031 -0.11615 C 0.05396 -0.1151 0.06125 -0.11237 0.06125 -0.11216 C 0.06733 -0.10397 0.0684 -0.09263 0.0722 -0.08213 C 0.07129 -0.07393 0.07144 -0.06532 0.06946 -0.05755 C 0.06901 -0.05566 0.06657 -0.0565 0.06536 -0.05566 C 0.05806 -0.05062 0.06065 -0.0502 0.05441 -0.0481 C 0.04165 -0.04369 0.02584 -0.04327 0.01474 -0.03298 C 0.00942 -0.02205 0.01094 -0.00966 0.01611 0.00105 C 0.01915 0.01806 0.03633 0.03634 0.04894 0.04075 C 0.05837 0.04936 0.05305 0.04642 0.07357 0.04075 C 0.08451 0.03781 0.08983 0.02247 0.09956 0.01806 C 0.114 -0.00189 0.13026 -0.00903 0.15017 -0.01407 C 0.19866 -0.01239 0.19061 -0.01722 0.21584 -0.0084 C 0.22177 -0.00021 0.21888 -0.00609 0.22131 0.00483 C 0.22207 0.00861 0.22405 0.01617 0.22405 0.01638 C 0.22313 0.02121 0.22253 0.02646 0.22131 0.0313 C 0.21675 0.04852 0.19501 0.05041 0.18437 0.05209 C 0.17586 0.06007 0.16385 0.06595 0.15701 0.07666 C 0.15139 0.08549 0.15139 0.08885 0.14881 0.09935 C 0.14926 0.11132 0.14805 0.13211 0.15154 0.14661 C 0.15534 0.16257 0.1637 0.17286 0.17206 0.18441 C 0.17465 0.18799 0.17601 0.19303 0.1789 0.19576 C 0.18316 0.19975 0.18893 0.19849 0.19395 0.19954 C 0.20079 0.19786 0.209 0.19996 0.21447 0.19387 C 0.21569 0.1924 0.21599 0.18988 0.21721 0.1882 C 0.22085 0.18315 0.22511 0.17706 0.22952 0.17307 C 0.23332 0.1653 0.24183 0.15039 0.24183 0.1506 C 0.24381 0.14199 0.24715 0.13569 0.25004 0.1277 C 0.25384 0.1172 0.25657 0.10481 0.25961 0.09368 C 0.26113 0.08822 0.26083 0.08213 0.26235 0.07666 C 0.26372 0.07162 0.26676 0.06931 0.26919 0.06532 C 0.27025 0.06364 0.27056 0.06091 0.27192 0.05965 C 0.27861 0.05314 0.29989 0.05251 0.30202 0.05209 C 0.33531 0.04054 0.36738 0.04537 0.40188 0.04642 C 0.41298 0.05146 0.41404 0.05944 0.4224 0.0691 C 0.42636 0.07372 0.43061 0.07792 0.43472 0.08234 C 0.43654 0.08423 0.43715 0.08759 0.43882 0.0899 C 0.44049 0.09221 0.44247 0.09368 0.44429 0.09557 C 0.44855 0.10733 0.45463 0.1172 0.45797 0.12959 C 0.45888 0.13274 0.4598 0.1359 0.46071 0.13905 C 0.46162 0.14283 0.46344 0.15039 0.46344 0.1506 C 0.46086 0.17349 0.46466 0.19009 0.4484 0.19576 C 0.44064 0.20647 0.43791 0.20521 0.42788 0.20899 C 0.42514 0.21004 0.41967 0.21277 0.41967 0.21277 C 0.40097 0.21151 0.38228 0.21067 0.36358 0.20899 C 0.35066 0.20794 0.33318 0.19975 0.32528 0.18441 C 0.32178 0.17769 0.32132 0.16887 0.31844 0.16173 C 0.31555 0.1548 0.31099 0.14745 0.30749 0.14094 C 0.30506 0.13106 0.29944 0.12287 0.29792 0.11258 C 0.29594 0.09935 0.29244 0.07288 0.29244 0.07309 C 0.2929 0.06469 0.29275 0.0565 0.29381 0.04831 C 0.29488 0.04033 0.30339 0.0313 0.30612 0.02751 C 0.31479 0.01554 0.33029 0.00756 0.34169 0.00105 C 0.36115 -0.01008 0.38045 -0.02373 0.40052 -0.03298 C 0.40903 -0.03697 0.418 -0.03844 0.42651 -0.04243 C 0.44247 -0.04054 0.45858 -0.04012 0.47439 -0.03676 C 0.47667 -0.03634 0.47788 -0.03256 0.47986 -0.03109 C 0.48822 -0.02479 0.48898 -0.02542 0.49764 -0.02352 C 0.50281 -0.01932 0.50752 -0.01428 0.51269 -0.01029 C 0.52607 -0.00042 0.53975 0.0063 0.55236 0.01806 C 0.55768 0.02289 0.56604 0.02836 0.57015 0.03508 C 0.57334 0.04033 0.57835 0.05209 0.57835 0.0523 C 0.58155 0.06931 0.57896 0.0628 0.58383 0.07288 C 0.58519 0.09431 0.58641 0.11573 0.58793 0.13716 C 0.58702 0.16047 0.58732 0.18399 0.58519 0.2071 C 0.58489 0.20983 0.58231 0.21067 0.58109 0.21277 C 0.58003 0.21445 0.57972 0.21697 0.57835 0.21823 C 0.57562 0.22075 0.57182 0.21991 0.56878 0.22201 C 0.56057 0.22789 0.55358 0.23167 0.54415 0.23356 C 0.52014 0.2447 0.4943 0.24239 0.47165 0.25793 C 0.46633 0.26171 0.46831 0.25751 0.46344 0.26381 C 0.45463 0.27473 0.45326 0.28124 0.44703 0.29406 C 0.44748 0.31485 0.44764 0.33564 0.4484 0.35644 C 0.44885 0.36694 0.45539 0.37681 0.45934 0.38479 C 0.468 0.40265 0.47196 0.41336 0.48807 0.41882 C 0.49232 0.4226 0.49232 0.42365 0.49764 0.42449 C 0.50722 0.42617 0.52637 0.42827 0.52637 0.42848 C 0.55647 0.42701 0.58656 0.42743 0.61666 0.42449 C 0.62107 0.42407 0.62274 0.40916 0.62623 0.40559 C 0.63338 0.39824 0.64523 0.38899 0.65359 0.38668 C 0.66211 0.3808 0.67031 0.37849 0.67959 0.37534 C 0.69722 0.35917 0.7226 0.36904 0.74115 0.36967 C 0.75938 0.37387 0.75224 0.37156 0.76303 0.37534 C 0.7679 0.38206 0.77367 0.39214 0.77945 0.39803 C 0.78401 0.40286 0.78522 0.40265 0.78766 0.40937 C 0.7907 0.41756 0.7907 0.42596 0.7945 0.43394 C 0.79586 0.44171 0.79754 0.44885 0.7986 0.45663 C 0.79906 0.46356 0.80027 0.47049 0.79997 0.47742 C 0.79906 0.50031 0.78598 0.51355 0.77261 0.52279 C 0.77261 0.523 0.76987 0.52657 0.7685 0.52846 C 0.76622 0.5377 0.7644 0.54694 0.7644 0.55682 " pathEditMode="relative" rAng="0" ptsTypes="fffffffffffffffffffffffffffffffffffffffffffffffffffffffffffffffffffffffffffffffffffffffffffffA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7" y="3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3725 -0.09872 -0.27436 -0.19744 -0.31874 -0.19282 C -0.36312 -0.1882 -0.24396 -0.00651 -0.26676 0.02835 C -0.28956 0.06322 -0.44642 0.07246 -0.45554 0.01701 C -0.46466 -0.03844 -0.31646 -0.25058 -0.32148 -0.30435 C -0.32649 -0.35812 -0.48548 -0.26885 -0.48564 -0.30624 C -0.48579 -0.34363 -0.31859 -0.49381 -0.32284 -0.5293 C -0.3271 -0.5648 -0.43776 -0.57866 -0.51163 -0.51985 C -0.5855 -0.46104 -0.72351 -0.23252 -0.76607 -0.17581 " pathEditMode="relative" ptsTypes="aaaaaaaaA">
                                      <p:cBhvr>
                                        <p:cTn id="4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" grpId="1" animBg="1"/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Татьяна\Рабочий стол\веник.pn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29934">
            <a:off x="3064854" y="-183189"/>
            <a:ext cx="4179865" cy="7200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34214" y="565921"/>
            <a:ext cx="88583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/>
              <a:t>Звуковой анализ слова</a:t>
            </a:r>
            <a:endParaRPr lang="ru-RU" sz="6600" b="1" dirty="0"/>
          </a:p>
        </p:txBody>
      </p:sp>
      <p:sp>
        <p:nvSpPr>
          <p:cNvPr id="3" name="Овал 2"/>
          <p:cNvSpPr/>
          <p:nvPr/>
        </p:nvSpPr>
        <p:spPr>
          <a:xfrm>
            <a:off x="362710" y="3280565"/>
            <a:ext cx="1800000" cy="1800000"/>
          </a:xfrm>
          <a:prstGeom prst="ellipse">
            <a:avLst/>
          </a:prstGeom>
          <a:solidFill>
            <a:srgbClr val="007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Овал 3"/>
          <p:cNvSpPr/>
          <p:nvPr/>
        </p:nvSpPr>
        <p:spPr>
          <a:xfrm>
            <a:off x="2291536" y="3352003"/>
            <a:ext cx="1800000" cy="180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4220362" y="3280565"/>
            <a:ext cx="1800000" cy="1800000"/>
          </a:xfrm>
          <a:prstGeom prst="ellipse">
            <a:avLst/>
          </a:prstGeom>
          <a:solidFill>
            <a:srgbClr val="0070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6220626" y="3209127"/>
            <a:ext cx="1800000" cy="180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8220890" y="3280565"/>
            <a:ext cx="1800000" cy="1800000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Татьяна\Рабочий стол\гим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10440988" cy="756126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91338" y="494483"/>
            <a:ext cx="8858312" cy="9144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solidFill>
                  <a:schemeClr val="tx1"/>
                </a:solidFill>
              </a:rPr>
              <a:t>Физкультминутка</a:t>
            </a:r>
            <a:endParaRPr lang="ru-RU" sz="66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351</TotalTime>
  <Words>47</Words>
  <Application>Microsoft Office PowerPoint</Application>
  <PresentationFormat>Произвольный</PresentationFormat>
  <Paragraphs>19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3" baseType="lpstr">
      <vt:lpstr>MS Mincho</vt:lpstr>
      <vt:lpstr>Arial</vt:lpstr>
      <vt:lpstr>Calibri</vt:lpstr>
      <vt:lpstr>Comic Sans MS</vt:lpstr>
      <vt:lpstr>Monotype Corsiva</vt:lpstr>
      <vt:lpstr>Tahoma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Татьяна</dc:creator>
  <cp:lastModifiedBy>Павел</cp:lastModifiedBy>
  <cp:revision>42</cp:revision>
  <dcterms:created xsi:type="dcterms:W3CDTF">2014-01-26T14:18:30Z</dcterms:created>
  <dcterms:modified xsi:type="dcterms:W3CDTF">2014-02-26T19:55:43Z</dcterms:modified>
</cp:coreProperties>
</file>