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9" r:id="rId5"/>
    <p:sldId id="260" r:id="rId6"/>
    <p:sldId id="258" r:id="rId7"/>
    <p:sldId id="261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3AD1A-7E81-4493-9AEC-C489AADD8CF1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10BFA-BEC9-416A-8B4A-A01DC3BED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5;&#1088;&#1077;&#1079;&#1077;&#1085;&#1090;&#1072;&#1094;&#1080;&#1103;%20&#1047;&#1086;&#1083;&#1091;&#1096;&#1082;&#1072;\&#1088;&#1077;&#1095;&#1100;%20&#1047;&#1086;&#1083;&#1086;&#1091;&#1096;&#1082;&#1080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77;&#1079;&#1077;&#1085;&#1090;&#1072;&#1094;&#1080;&#1103;%20&#1047;&#1086;&#1083;&#1091;&#1096;&#1082;&#1072;\KUCOVA-ANNA-DOBRYY-ZhUK(muzofon.com)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артинки золушки\zolushka_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40960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картинки золушки\zolushka_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</p:spPr>
      </p:pic>
      <p:pic>
        <p:nvPicPr>
          <p:cNvPr id="7" name="речь Золо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АРТИНКИ ДЛЯ ЗОЛУШКИ\i[10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1368152" cy="1080120"/>
          </a:xfrm>
          <a:prstGeom prst="rect">
            <a:avLst/>
          </a:prstGeom>
          <a:noFill/>
        </p:spPr>
      </p:pic>
      <p:pic>
        <p:nvPicPr>
          <p:cNvPr id="1027" name="Picture 3" descr="G:\КАРТИНКИ ДЛЯ ЗОЛУШКИ\iCAJ4VN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1512168" cy="1152128"/>
          </a:xfrm>
          <a:prstGeom prst="rect">
            <a:avLst/>
          </a:prstGeom>
          <a:noFill/>
        </p:spPr>
      </p:pic>
      <p:pic>
        <p:nvPicPr>
          <p:cNvPr id="1028" name="Picture 4" descr="G:\КАРТИНКИ ДЛЯ ЗОЛУШКИ\iCASEIZD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212976"/>
            <a:ext cx="1019175" cy="1428750"/>
          </a:xfrm>
          <a:prstGeom prst="rect">
            <a:avLst/>
          </a:prstGeom>
          <a:noFill/>
        </p:spPr>
      </p:pic>
      <p:pic>
        <p:nvPicPr>
          <p:cNvPr id="1029" name="Picture 5" descr="G:\КАРТИНКИ ДЛЯ ЗОЛУШКИ\101-300x212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88640"/>
            <a:ext cx="3240360" cy="3068960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>
            <a:off x="1691680" y="1196752"/>
            <a:ext cx="10081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63688" y="3284984"/>
            <a:ext cx="11521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660232" y="3861048"/>
            <a:ext cx="11521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95736" y="5373216"/>
            <a:ext cx="122413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588224" y="1484784"/>
            <a:ext cx="115212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059832" y="764704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028384" y="3429000"/>
            <a:ext cx="648072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275856" y="278092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884368" y="1268760"/>
            <a:ext cx="914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3491880" y="4869160"/>
            <a:ext cx="1060704" cy="9144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G:\КАРТИНКИ ДЛЯ ЗОЛУШКИ\iCAEGEUW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653136"/>
            <a:ext cx="194310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40352" y="332656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7668344" y="5373216"/>
            <a:ext cx="1060704" cy="9144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6672"/>
            <a:ext cx="914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5536" y="5517232"/>
            <a:ext cx="648072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067944" y="2924944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COVA-ANNA-DOBRYY-ZhU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656184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Т  Ы  К  В  А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1187624" y="2924944"/>
            <a:ext cx="817240" cy="792088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4139952" y="2996952"/>
            <a:ext cx="817240" cy="792088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5652120" y="2996952"/>
            <a:ext cx="817240" cy="792088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555776" y="2924944"/>
            <a:ext cx="817240" cy="79208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7092280" y="2924944"/>
            <a:ext cx="817240" cy="79208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артинки золушки\zolushka_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артинки золушки\zolushka_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40960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5</Words>
  <Application>Microsoft Office PowerPoint</Application>
  <PresentationFormat>Экран (4:3)</PresentationFormat>
  <Paragraphs>1</Paragraphs>
  <Slides>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  Ы  К  В  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Павел</cp:lastModifiedBy>
  <cp:revision>33</cp:revision>
  <dcterms:created xsi:type="dcterms:W3CDTF">2002-01-01T01:44:04Z</dcterms:created>
  <dcterms:modified xsi:type="dcterms:W3CDTF">2014-03-12T17:36:31Z</dcterms:modified>
</cp:coreProperties>
</file>