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62" r:id="rId3"/>
    <p:sldId id="283" r:id="rId4"/>
    <p:sldId id="284" r:id="rId5"/>
    <p:sldId id="269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17"/>
    <a:srgbClr val="01FF74"/>
    <a:srgbClr val="632B8D"/>
    <a:srgbClr val="00DA63"/>
    <a:srgbClr val="C1E9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4C92A-19A5-4DD8-B656-72C4BEEC4FBC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B0E48-DEF7-4117-91C4-8BCAA46FB0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A0144-3711-4B2C-A6CE-C3CFEAEF5AC8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52717-6317-487A-88D5-EB8A4C6B32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CAD83-31A8-4D80-B602-D65A82792DBE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545A9-CF4F-4BBE-BEF0-1765803EA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96D8A-1772-4555-8B88-1F9CF5600598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9DBB6-E848-4980-8DD9-4D8980BF6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4D900-C7C9-48C4-8FB0-4655A5B39243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6BD2D-6B24-44A0-9CE2-7813D613B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63027-B52B-417A-9CC2-0D30F7C9F0FF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AB1B-6F92-4F79-8C54-6E28A47E8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2751-FB25-45C4-9D1A-5950231A1132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52CE8-69B4-4094-BF33-E36F24D10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BE09C-4598-42B2-A313-D2C948D277BB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522FA-65CA-4C48-8947-44EF1A978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09E58-2079-45A7-A6EB-36FBD1A447DC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D7877-3BDC-415E-86D4-CB7C00992B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14E9C-0AD3-44CA-9378-AD8062C57BD6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00FCA-4807-4F38-BD34-D504B0167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D8242-6393-4545-901B-4E4225B75559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C1FAF-432A-4299-A52A-B84E87A35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D335E1-371A-4190-99BC-C0082222F13F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83336D-D424-41C5-B549-2CEF82DDC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K:\елена\128100164934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000232" y="642918"/>
            <a:ext cx="56948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Gabriola" pitchFamily="82" charset="0"/>
                <a:cs typeface="Times New Roman" pitchFamily="18" charset="0"/>
              </a:rPr>
              <a:t>Я- взрослый,</a:t>
            </a:r>
          </a:p>
          <a:p>
            <a:pPr algn="ctr"/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Gabriola" pitchFamily="82" charset="0"/>
                <a:cs typeface="Times New Roman" pitchFamily="18" charset="0"/>
              </a:rPr>
              <a:t> ты -ребенок</a:t>
            </a:r>
          </a:p>
          <a:p>
            <a:pPr algn="ctr"/>
            <a:r>
              <a:rPr lang="ru-RU" sz="3600" b="1" spc="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Gabriola" pitchFamily="82" charset="0"/>
                <a:cs typeface="Times New Roman" pitchFamily="18" charset="0"/>
              </a:rPr>
              <a:t>(формирование основ</a:t>
            </a:r>
          </a:p>
          <a:p>
            <a:pPr algn="ctr"/>
            <a:r>
              <a:rPr lang="ru-RU" sz="3600" b="1" spc="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Gabriola" pitchFamily="82" charset="0"/>
                <a:cs typeface="Times New Roman" pitchFamily="18" charset="0"/>
              </a:rPr>
              <a:t> отцовства и материнства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Gabriola" pitchFamily="82" charset="0"/>
                <a:cs typeface="Times New Roman" pitchFamily="18" charset="0"/>
              </a:rPr>
              <a:t>)</a:t>
            </a:r>
            <a:endParaRPr lang="ru-RU" sz="3600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928662" y="214290"/>
            <a:ext cx="792961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360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Times New Roman" pitchFamily="18" charset="0"/>
              </a:rPr>
              <a:t>в основе семейных связей лежит кровное родство;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Times New Roman" pitchFamily="18" charset="0"/>
              </a:rPr>
              <a:t> в семье передаются новым поколениям опыт и ценности; 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Times New Roman" pitchFamily="18" charset="0"/>
              </a:rPr>
              <a:t>члены семьи связаны общностью быта;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Times New Roman" pitchFamily="18" charset="0"/>
              </a:rPr>
              <a:t>стремление к рождению, социализации воспитанию детей; члены семьи связаны общностью быта;</a:t>
            </a:r>
            <a:endParaRPr lang="ru-RU" sz="3600" dirty="0" smtClean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2800" b="1" dirty="0" smtClean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Font typeface="Wingdings" pitchFamily="2" charset="2"/>
              <a:buChar char="ü"/>
            </a:pPr>
            <a:endParaRPr lang="ru-RU" sz="2800" b="1" dirty="0" smtClean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417"/>
          <a:stretch>
            <a:fillRect/>
          </a:stretch>
        </p:blipFill>
        <p:spPr bwMode="auto">
          <a:xfrm>
            <a:off x="285719" y="214290"/>
            <a:ext cx="6625193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688038"/>
            <a:ext cx="5157816" cy="3598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Calibri" pitchFamily="34" charset="0"/>
              </a:rPr>
              <a:t>Согласие да лад,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Calibri" pitchFamily="34" charset="0"/>
              </a:rPr>
              <a:t>                                      в семье клад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Calibri" pitchFamily="34" charset="0"/>
              </a:rPr>
              <a:t>  Дети не в тягость,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Calibri" pitchFamily="34" charset="0"/>
              </a:rPr>
              <a:t>                                         а в радость.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Calibri" pitchFamily="34" charset="0"/>
              </a:rPr>
              <a:t>    При солнышке тепло,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Calibri" pitchFamily="34" charset="0"/>
              </a:rPr>
              <a:t>                                  при матери добро. 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Calibri" pitchFamily="34" charset="0"/>
              </a:rPr>
              <a:t>   Отец наказывает,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Calibri" pitchFamily="34" charset="0"/>
              </a:rPr>
              <a:t>                                        отец и хвалит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Calibri" pitchFamily="34" charset="0"/>
              </a:rPr>
              <a:t>    Вся семья вместе,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Calibri" pitchFamily="34" charset="0"/>
              </a:rPr>
              <a:t>                                         так и душа на месте</a:t>
            </a:r>
          </a:p>
          <a:p>
            <a:pPr>
              <a:buNone/>
            </a:pP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K:\елена\gilisnii_sertifika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643042" y="642918"/>
            <a:ext cx="61436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abriola" pitchFamily="82" charset="0"/>
              </a:rPr>
              <a:t>У домов, как у людей, есть своя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abriola" pitchFamily="82" charset="0"/>
              </a:rPr>
              <a:t> душа и свое лицо, на котором отражается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abriola" pitchFamily="82" charset="0"/>
              </a:rPr>
              <a:t> их внутренняя сущность. ..</a:t>
            </a:r>
            <a:endParaRPr lang="ru-RU" sz="3600" b="1" dirty="0">
              <a:solidFill>
                <a:srgbClr val="FF0000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4-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4-5</Template>
  <TotalTime>635</TotalTime>
  <Words>126</Words>
  <Application>Microsoft Office PowerPoint</Application>
  <PresentationFormat>Экран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Gabriola</vt:lpstr>
      <vt:lpstr>Monotype Corsiva</vt:lpstr>
      <vt:lpstr>Times New Roman</vt:lpstr>
      <vt:lpstr>Wingdings</vt:lpstr>
      <vt:lpstr>4-5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dc:description>http://aida.ucoz.ru</dc:description>
  <cp:lastModifiedBy>Павел</cp:lastModifiedBy>
  <cp:revision>70</cp:revision>
  <dcterms:created xsi:type="dcterms:W3CDTF">2011-02-11T07:41:11Z</dcterms:created>
  <dcterms:modified xsi:type="dcterms:W3CDTF">2014-03-28T16:08:13Z</dcterms:modified>
</cp:coreProperties>
</file>