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70" r:id="rId2"/>
    <p:sldId id="262" r:id="rId3"/>
    <p:sldId id="266" r:id="rId4"/>
    <p:sldId id="267" r:id="rId5"/>
    <p:sldId id="263" r:id="rId6"/>
    <p:sldId id="260" r:id="rId7"/>
    <p:sldId id="272" r:id="rId8"/>
    <p:sldId id="273" r:id="rId9"/>
    <p:sldId id="274" r:id="rId10"/>
    <p:sldId id="275" r:id="rId11"/>
    <p:sldId id="276" r:id="rId12"/>
    <p:sldId id="277" r:id="rId13"/>
    <p:sldId id="281" r:id="rId14"/>
    <p:sldId id="282" r:id="rId15"/>
    <p:sldId id="284" r:id="rId16"/>
    <p:sldId id="286" r:id="rId17"/>
    <p:sldId id="289" r:id="rId18"/>
    <p:sldId id="292" r:id="rId19"/>
    <p:sldId id="297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1446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8D6F247-5FAD-485B-ACD0-F0624070A904}" type="datetimeFigureOut">
              <a:rPr lang="ru-RU" smtClean="0"/>
              <a:pPr/>
              <a:t>06.02.2014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64DCDEC-9861-4979-B1E1-A71B8BDA300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79981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06.02.2014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NDREI\Desktop\средняя группа\фон презинтаций\5067927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428728" y="1000108"/>
            <a:ext cx="7429552" cy="92948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b="1" dirty="0" smtClean="0">
                <a:solidFill>
                  <a:srgbClr val="800000"/>
                </a:solidFill>
              </a:rPr>
              <a:t>   Мастер класс </a:t>
            </a:r>
          </a:p>
          <a:p>
            <a:r>
              <a:rPr lang="ru-RU" sz="6000" b="1" dirty="0" smtClean="0">
                <a:solidFill>
                  <a:srgbClr val="800000"/>
                </a:solidFill>
              </a:rPr>
              <a:t> по </a:t>
            </a:r>
            <a:r>
              <a:rPr lang="ru-RU" sz="6000" b="1" dirty="0" err="1" smtClean="0">
                <a:solidFill>
                  <a:srgbClr val="800000"/>
                </a:solidFill>
              </a:rPr>
              <a:t>скрапбукингу</a:t>
            </a:r>
            <a:endParaRPr lang="ru-RU" sz="6000" b="1" dirty="0" smtClean="0">
              <a:solidFill>
                <a:srgbClr val="800000"/>
              </a:solidFill>
            </a:endParaRPr>
          </a:p>
          <a:p>
            <a:endParaRPr lang="ru-RU" sz="3600" b="1" dirty="0" smtClean="0">
              <a:solidFill>
                <a:srgbClr val="800000"/>
              </a:solidFill>
            </a:endParaRPr>
          </a:p>
          <a:p>
            <a:r>
              <a:rPr lang="ru-RU" sz="3600" b="1" dirty="0" smtClean="0">
                <a:solidFill>
                  <a:srgbClr val="800000"/>
                </a:solidFill>
              </a:rPr>
              <a:t>                     </a:t>
            </a:r>
          </a:p>
          <a:p>
            <a:r>
              <a:rPr lang="ru-RU" sz="3600" b="1" dirty="0" smtClean="0">
                <a:solidFill>
                  <a:srgbClr val="800000"/>
                </a:solidFill>
              </a:rPr>
              <a:t>               </a:t>
            </a:r>
            <a:r>
              <a:rPr lang="ru-RU" sz="3600" b="1" dirty="0" smtClean="0">
                <a:solidFill>
                  <a:srgbClr val="7030A0"/>
                </a:solidFill>
              </a:rPr>
              <a:t>Воспитатель МДОУ № 6:</a:t>
            </a:r>
          </a:p>
          <a:p>
            <a:r>
              <a:rPr lang="ru-RU" sz="3600" b="1" dirty="0" smtClean="0">
                <a:solidFill>
                  <a:srgbClr val="7030A0"/>
                </a:solidFill>
              </a:rPr>
              <a:t>               Мишарина Алла Евгеньевна</a:t>
            </a:r>
          </a:p>
          <a:p>
            <a:r>
              <a:rPr lang="ru-RU" sz="3600" b="1" dirty="0" smtClean="0">
                <a:solidFill>
                  <a:srgbClr val="7030A0"/>
                </a:solidFill>
              </a:rPr>
              <a:t>      </a:t>
            </a:r>
          </a:p>
          <a:p>
            <a:endParaRPr lang="ru-RU" sz="3600" b="1" dirty="0" smtClean="0">
              <a:solidFill>
                <a:srgbClr val="800000"/>
              </a:solidFill>
            </a:endParaRPr>
          </a:p>
          <a:p>
            <a:r>
              <a:rPr lang="ru-RU" sz="3600" b="1" dirty="0" smtClean="0">
                <a:solidFill>
                  <a:srgbClr val="800000"/>
                </a:solidFill>
              </a:rPr>
              <a:t>              г. Красновишерск</a:t>
            </a:r>
          </a:p>
          <a:p>
            <a:r>
              <a:rPr lang="ru-RU" sz="6000" dirty="0" smtClean="0">
                <a:solidFill>
                  <a:srgbClr val="800000"/>
                </a:solidFill>
              </a:rPr>
              <a:t> </a:t>
            </a:r>
            <a:r>
              <a:rPr lang="ru-RU" sz="6000" b="1" dirty="0" smtClean="0">
                <a:solidFill>
                  <a:srgbClr val="800000"/>
                </a:solidFill>
              </a:rPr>
              <a:t> </a:t>
            </a:r>
          </a:p>
          <a:p>
            <a:r>
              <a:rPr lang="ru-RU" sz="2000" b="1" dirty="0" smtClean="0">
                <a:solidFill>
                  <a:srgbClr val="800000"/>
                </a:solidFill>
              </a:rPr>
              <a:t>                                                      </a:t>
            </a:r>
          </a:p>
          <a:p>
            <a:r>
              <a:rPr lang="ru-RU" sz="2000" b="1" dirty="0" smtClean="0">
                <a:solidFill>
                  <a:srgbClr val="800000"/>
                </a:solidFill>
              </a:rPr>
              <a:t>                                                         </a:t>
            </a:r>
          </a:p>
          <a:p>
            <a:endParaRPr lang="ru-RU" b="1" dirty="0" smtClean="0"/>
          </a:p>
          <a:p>
            <a:endParaRPr lang="ru-RU" b="1" dirty="0" smtClean="0"/>
          </a:p>
          <a:p>
            <a:endParaRPr lang="ru-RU" b="1" dirty="0" smtClean="0"/>
          </a:p>
          <a:p>
            <a:endParaRPr lang="ru-RU" b="1" dirty="0" smtClean="0"/>
          </a:p>
          <a:p>
            <a:endParaRPr lang="ru-RU" b="1" dirty="0" smtClean="0"/>
          </a:p>
          <a:p>
            <a:endParaRPr lang="ru-RU" b="1" dirty="0" smtClean="0"/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928662" y="142852"/>
            <a:ext cx="728667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Black" pitchFamily="34" charset="0"/>
              </a:rPr>
              <a:t/>
            </a:r>
            <a:b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Black" pitchFamily="34" charset="0"/>
              </a:rPr>
            </a:b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Black" pitchFamily="34" charset="0"/>
              </a:rPr>
              <a:t>«Декоративно-прикладное творчество»</a:t>
            </a:r>
            <a:endParaRPr lang="ru-RU" sz="2400" dirty="0">
              <a:solidFill>
                <a:srgbClr val="FF00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алла\Desktop\раз\фон презинтаций\OrangeSlaidPrew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074" name="Picture 2" descr="C:\Users\алла\Desktop\На фестиваль Мишарина А Е\фото к мастер классу\DSCN8983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14414" y="466725"/>
            <a:ext cx="7307286" cy="54793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Прямоугольник 3"/>
          <p:cNvSpPr/>
          <p:nvPr/>
        </p:nvSpPr>
        <p:spPr>
          <a:xfrm>
            <a:off x="857224" y="6211669"/>
            <a:ext cx="828677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4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28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Сгибаем по основанию края.</a:t>
            </a:r>
            <a:endParaRPr lang="ru-RU" sz="2800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алла\Desktop\раз\фон презинтаций\OrangeSlaidPrew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098" name="Picture 2" descr="C:\Users\алла\Desktop\На фестиваль Мишарина А Е\фото к мастер классу\DSCN8985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28728" y="214290"/>
            <a:ext cx="6929486" cy="557943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714348" y="5934670"/>
            <a:ext cx="8072462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Берем два цвета клейкой бумаги (можно вырезка из журналов, обои, коробки из под конфет, гофрированный картон, цветной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фольгинированный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картон, старые открытки)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алла\Desktop\раз\фон презинтаций\OrangeSlaidPrew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122" name="Picture 2" descr="C:\Users\алла\Desktop\На фестиваль Мишарина А Е\фото к мастер классу\DSCN8992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00166" y="142852"/>
            <a:ext cx="6545284" cy="55820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785786" y="6072206"/>
            <a:ext cx="785818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Далее нужно обклеить внешние стороны коробочки. Затем обклеить внутренние стороны.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алла\Desktop\раз\фон презинтаций\OrangeSlaidPrew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9218" name="Picture 2" descr="C:\Users\алла\Desktop\На фестиваль Мишарина А Е\фото к мастер классу\DSCN9012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2976" y="285728"/>
            <a:ext cx="7164410" cy="53722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1214414" y="5929330"/>
            <a:ext cx="571504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Сгибаем по основанию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алла\Desktop\раз\фон презинтаций\OrangeSlaidPrew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242" name="Picture 2" descr="C:\Users\алла\Desktop\На фестиваль Мишарина А Е\фото к мастер классу\DSCN9015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14480" y="466725"/>
            <a:ext cx="6807220" cy="510439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Прямоугольник 3"/>
          <p:cNvSpPr/>
          <p:nvPr/>
        </p:nvSpPr>
        <p:spPr>
          <a:xfrm>
            <a:off x="1214414" y="5857892"/>
            <a:ext cx="621510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2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Делаем дыроколом дырочки со всех 4 сторон для ленточки.</a:t>
            </a:r>
            <a:endParaRPr lang="ru-RU" sz="2400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алла\Desktop\раз\фон презинтаций\OrangeSlaidPrew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2290" name="Picture 2" descr="C:\Users\алла\Desktop\На фестиваль Мишарина А Е\фото к мастер классу\DSCN9020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57290" y="285728"/>
            <a:ext cx="6788174" cy="508412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3313" name="Rectangle 1"/>
          <p:cNvSpPr>
            <a:spLocks noChangeArrowheads="1"/>
          </p:cNvSpPr>
          <p:nvPr/>
        </p:nvSpPr>
        <p:spPr bwMode="auto">
          <a:xfrm>
            <a:off x="642910" y="5657671"/>
            <a:ext cx="7358114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Приступаем к изготовлению сюрприза. Вырезаем две одинаковые бабочки. На одну приклеиваем двусторонний скотч.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алла\Desktop\раз\фон презинтаций\OrangeSlaidPrew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4338" name="Picture 2" descr="C:\Users\алла\Desktop\На фестиваль Мишарина А Е\фото к мастер классу\Фото0744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4282" y="214290"/>
            <a:ext cx="5619790" cy="42148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265" name="Rectangle 1"/>
          <p:cNvSpPr>
            <a:spLocks noChangeArrowheads="1"/>
          </p:cNvSpPr>
          <p:nvPr/>
        </p:nvSpPr>
        <p:spPr bwMode="auto">
          <a:xfrm>
            <a:off x="785786" y="4929198"/>
            <a:ext cx="7000924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Затем нужно сделать пружинку. Берем проволоку наматываем на кисточку. Снимаем.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Прикрепляем бабочку к проволоке двусторонним скотчем 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Picture 2" descr="C:\Users\алла\Desktop\На фестиваль Мишарина А Е\фото к мастер классу\Фото0748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72198" y="571480"/>
            <a:ext cx="2643206" cy="343615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алла\Desktop\раз\фон презинтаций\OrangeSlaidPrew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7410" name="Picture 2" descr="C:\Users\алла\Desktop\На фестиваль Мишарина А Е\фото к мастер классу\Фото0752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4282" y="285728"/>
            <a:ext cx="5572164" cy="417912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193" name="Rectangle 1"/>
          <p:cNvSpPr>
            <a:spLocks noChangeArrowheads="1"/>
          </p:cNvSpPr>
          <p:nvPr/>
        </p:nvSpPr>
        <p:spPr bwMode="auto">
          <a:xfrm>
            <a:off x="285720" y="5357826"/>
            <a:ext cx="7715304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Вырезаем из поролона квадрат чуть меньше основания.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Прокалываем проволокой поролон и с обратной стороны закрепляем двусторонним скотчем и приклеиваем его к основанию внутри коробочки .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Picture 2" descr="C:\Users\алла\Desktop\На фестиваль Мишарина А Е\фото к мастер классу\Фото0755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86314" y="928670"/>
            <a:ext cx="4181521" cy="313614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алла\Desktop\раз\фон презинтаций\OrangeSlaidPrew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0482" name="Picture 2" descr="C:\Users\алла\Desktop\На фестиваль Мишарина А Е\фото к мастер классу\Фото0758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5720" y="0"/>
            <a:ext cx="6296052" cy="472203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Picture 2" descr="C:\Users\алла\Desktop\На фестиваль Мишарина А Е\фото к мастер классу\Фото0763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14876" y="2714620"/>
            <a:ext cx="4224382" cy="338257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214282" y="4929198"/>
            <a:ext cx="4357718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Привязываем бант.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Далее начинаем украшать коробочку. Здесь ваша фантазия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алла\Desktop\раз\фон презинтаций\OrangeSlaidPrew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4578" name="Picture 2" descr="http://stat21.privet.ru/lr/0c1d808cd7020893a1d467fe5151a26a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00100" y="500042"/>
            <a:ext cx="7334559" cy="58578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1214414" y="5286388"/>
            <a:ext cx="678102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dirty="0" smtClean="0">
                <a:solidFill>
                  <a:srgbClr val="C00000"/>
                </a:solidFill>
              </a:rPr>
              <a:t>Спасибо за внимание!</a:t>
            </a:r>
            <a:endParaRPr lang="ru-RU" sz="54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NDREI\Desktop\средняя группа\фон презинтаций\5067927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8" name="Горизонтальный свиток 7"/>
          <p:cNvSpPr/>
          <p:nvPr/>
        </p:nvSpPr>
        <p:spPr>
          <a:xfrm>
            <a:off x="4286248" y="2285992"/>
            <a:ext cx="4214842" cy="3857652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971600" y="404664"/>
            <a:ext cx="777686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5" name="Облако 4"/>
          <p:cNvSpPr/>
          <p:nvPr/>
        </p:nvSpPr>
        <p:spPr>
          <a:xfrm>
            <a:off x="714348" y="285728"/>
            <a:ext cx="4961142" cy="2379684"/>
          </a:xfrm>
          <a:prstGeom prst="cloud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FF0000"/>
                </a:solidFill>
              </a:rPr>
              <a:t>от английского оно  означает</a:t>
            </a:r>
          </a:p>
          <a:p>
            <a:pPr algn="ctr"/>
            <a:r>
              <a:rPr lang="ru-RU" sz="2800" dirty="0" smtClean="0">
                <a:solidFill>
                  <a:srgbClr val="FF0000"/>
                </a:solidFill>
              </a:rPr>
              <a:t>«книга из вырезок»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857752" y="2928934"/>
            <a:ext cx="2928942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скрапбукинг</a:t>
            </a:r>
            <a:r>
              <a:rPr lang="ru-RU" dirty="0" smtClean="0">
                <a:solidFill>
                  <a:srgbClr val="FF0000"/>
                </a:solidFill>
              </a:rPr>
              <a:t>– </a:t>
            </a:r>
            <a:r>
              <a:rPr lang="ru-RU" dirty="0" smtClean="0"/>
              <a:t>украшательство фотоальбомов, открыток, рамок для фотографий, шкатулок, коробочек  и любых других вещей аппликациями, т.е это </a:t>
            </a:r>
            <a:r>
              <a:rPr lang="ru-RU" b="1" dirty="0" smtClean="0"/>
              <a:t>всевозможное бумажное   творчество</a:t>
            </a:r>
            <a:endParaRPr lang="ru-RU" b="1" dirty="0"/>
          </a:p>
        </p:txBody>
      </p:sp>
      <p:sp>
        <p:nvSpPr>
          <p:cNvPr id="7" name="Горизонтальный свиток 6"/>
          <p:cNvSpPr/>
          <p:nvPr/>
        </p:nvSpPr>
        <p:spPr>
          <a:xfrm>
            <a:off x="4786314" y="4286256"/>
            <a:ext cx="45719" cy="45719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NDREI\Desktop\средняя группа\фон презинтаций\5067927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827584" y="404664"/>
            <a:ext cx="8064896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Аппликации могут состоять из множества различных материалов, но основной материал </a:t>
            </a:r>
            <a:r>
              <a:rPr lang="ru-RU" sz="24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-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бумага или картон.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Для украшения : бантики, неживые цветы, бусинки, даже фантики от съеденных конфет. 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Также для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скрапбукинга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понадобятся клей, цветные карандаши, мелки, фломастеры,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степлер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, дырокол, скотч двусторонний, ножницы фигурные.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8193" name="Picture 1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43608" y="3356992"/>
            <a:ext cx="3962003" cy="2974860"/>
          </a:xfrm>
          <a:prstGeom prst="rect">
            <a:avLst/>
          </a:prstGeom>
          <a:ln w="190500" cap="sq">
            <a:solidFill>
              <a:srgbClr val="FFC000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NDREI\Desktop\средняя группа\фон презинтаций\5067927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Блок-схема: перфолента 5"/>
          <p:cNvSpPr/>
          <p:nvPr/>
        </p:nvSpPr>
        <p:spPr>
          <a:xfrm>
            <a:off x="1475656" y="476672"/>
            <a:ext cx="5400600" cy="1092704"/>
          </a:xfrm>
          <a:prstGeom prst="flowChartPunchedTap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1475656" y="692696"/>
            <a:ext cx="583264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>
                <a:solidFill>
                  <a:srgbClr val="C00000"/>
                </a:solidFill>
              </a:rPr>
              <a:t>Образовательные области</a:t>
            </a:r>
            <a:endParaRPr lang="ru-RU" sz="3600" dirty="0">
              <a:solidFill>
                <a:srgbClr val="C0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187624" y="1916832"/>
            <a:ext cx="654679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3600" dirty="0" smtClean="0"/>
              <a:t>«Художественное творчество»</a:t>
            </a:r>
            <a:endParaRPr lang="ru-RU" sz="36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4788024" y="2852936"/>
            <a:ext cx="305083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3600" dirty="0" smtClean="0"/>
              <a:t>«Познание» </a:t>
            </a:r>
            <a:endParaRPr lang="ru-RU" sz="36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1475656" y="3645024"/>
            <a:ext cx="386035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3600" dirty="0" smtClean="0"/>
              <a:t>«Социализация»</a:t>
            </a:r>
            <a:endParaRPr lang="ru-RU" sz="3600" dirty="0"/>
          </a:p>
        </p:txBody>
      </p:sp>
      <p:sp>
        <p:nvSpPr>
          <p:cNvPr id="11265" name="Rectangle 1"/>
          <p:cNvSpPr>
            <a:spLocks noChangeArrowheads="1"/>
          </p:cNvSpPr>
          <p:nvPr/>
        </p:nvSpPr>
        <p:spPr bwMode="auto">
          <a:xfrm>
            <a:off x="3275856" y="4509120"/>
            <a:ext cx="432048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«Безопасность»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4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4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"/>
                                        <p:tgtEl>
                                          <p:spTgt spid="112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400" fill="hold"/>
                                        <p:tgtEl>
                                          <p:spTgt spid="112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00" fill="hold"/>
                                        <p:tgtEl>
                                          <p:spTgt spid="112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2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2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8" grpId="0"/>
      <p:bldP spid="9" grpId="0"/>
      <p:bldP spid="1126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NDREI\Desktop\средняя группа\фон презинтаций\5067927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1691680" y="3180169"/>
            <a:ext cx="590465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7-конечная звезда 3"/>
          <p:cNvSpPr/>
          <p:nvPr/>
        </p:nvSpPr>
        <p:spPr>
          <a:xfrm>
            <a:off x="1763688" y="548680"/>
            <a:ext cx="6984776" cy="2448272"/>
          </a:xfrm>
          <a:prstGeom prst="star7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Интересная картинка – </a:t>
            </a:r>
          </a:p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основа композиция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10241" name="Picture 1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3568" y="3212976"/>
            <a:ext cx="2520280" cy="2855841"/>
          </a:xfrm>
          <a:prstGeom prst="rect">
            <a:avLst/>
          </a:prstGeom>
          <a:ln w="190500" cap="sq">
            <a:solidFill>
              <a:srgbClr val="0070C0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39520" y="3429000"/>
            <a:ext cx="3841948" cy="2088232"/>
          </a:xfrm>
          <a:prstGeom prst="rect">
            <a:avLst/>
          </a:prstGeom>
          <a:ln w="190500" cap="sq">
            <a:solidFill>
              <a:srgbClr val="0070C0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NDREI\Desktop\средняя группа\фон презинтаций\5067927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755576" y="1484784"/>
            <a:ext cx="7887096" cy="31085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b="1" i="1" dirty="0" smtClean="0">
                <a:solidFill>
                  <a:srgbClr val="0070C0"/>
                </a:solidFill>
              </a:rPr>
              <a:t>Каким скрапбукинг может быть для вас?</a:t>
            </a:r>
          </a:p>
          <a:p>
            <a:pPr algn="ctr"/>
            <a:endParaRPr lang="ru-RU" sz="3200" b="1" i="1" dirty="0" smtClean="0">
              <a:solidFill>
                <a:srgbClr val="002060"/>
              </a:solidFill>
            </a:endParaRPr>
          </a:p>
          <a:p>
            <a:pPr algn="ctr"/>
            <a:r>
              <a:rPr lang="ru-RU" sz="3200" b="1" i="1" dirty="0" smtClean="0">
                <a:solidFill>
                  <a:srgbClr val="002060"/>
                </a:solidFill>
              </a:rPr>
              <a:t>Всё зависит от того, насколько далек</a:t>
            </a:r>
          </a:p>
          <a:p>
            <a:pPr algn="ctr"/>
            <a:r>
              <a:rPr lang="ru-RU" sz="3200" b="1" i="1" dirty="0" smtClean="0">
                <a:solidFill>
                  <a:srgbClr val="002060"/>
                </a:solidFill>
              </a:rPr>
              <a:t> полет Ваших мыслей.</a:t>
            </a:r>
          </a:p>
          <a:p>
            <a:pPr algn="ctr"/>
            <a:r>
              <a:rPr lang="ru-RU" sz="3200" b="1" i="1" dirty="0" smtClean="0">
                <a:solidFill>
                  <a:srgbClr val="002060"/>
                </a:solidFill>
              </a:rPr>
              <a:t>Пробуйте, и у Вас все получится</a:t>
            </a:r>
          </a:p>
          <a:p>
            <a:pPr algn="ctr"/>
            <a:endParaRPr lang="ru-RU" b="1" i="1" dirty="0" smtClean="0">
              <a:solidFill>
                <a:srgbClr val="002060"/>
              </a:solidFill>
            </a:endParaRPr>
          </a:p>
          <a:p>
            <a:pPr algn="ctr"/>
            <a:r>
              <a:rPr lang="ru-RU" b="1" i="1" dirty="0" smtClean="0">
                <a:solidFill>
                  <a:srgbClr val="002060"/>
                </a:solidFill>
              </a:rPr>
              <a:t> </a:t>
            </a: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алла\Desktop\раз\фон презинтаций\OrangeSlaidPrew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428728" y="1714488"/>
            <a:ext cx="6821996" cy="23083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dirty="0" smtClean="0"/>
              <a:t>Технология изготовления</a:t>
            </a:r>
          </a:p>
          <a:p>
            <a:r>
              <a:rPr lang="ru-RU" sz="4800" dirty="0" smtClean="0"/>
              <a:t> коробочки с сюрпризом </a:t>
            </a:r>
          </a:p>
          <a:p>
            <a:r>
              <a:rPr lang="ru-RU" sz="4800" dirty="0" smtClean="0"/>
              <a:t>в технике скрапбукинг</a:t>
            </a:r>
            <a:endParaRPr lang="ru-RU" sz="4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алла\Desktop\раз\фон презинтаций\OrangeSlaidPrew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" name="Picture 2" descr="C:\Users\алла\Desktop\На фестиваль Мишарина А Е\фото к мастер классу\DSCN8970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2976" y="285728"/>
            <a:ext cx="7429552" cy="518787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0" y="5657671"/>
            <a:ext cx="8929718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2" fontAlgn="base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Сначала делается шаблон коробочки из белого плотного картона и вырезается ( форма коробочки может быть любая). У коробочки есть основание и четыре стороны.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алла\Desktop\раз\фон презинтаций\OrangeSlaidPrew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051" name="Picture 3" descr="C:\Users\алла\Desktop\На фестиваль Мишарина А Е\фото к мастер классу\DSCN8979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00166" y="142852"/>
            <a:ext cx="7237435" cy="542698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Прямоугольник 3"/>
          <p:cNvSpPr/>
          <p:nvPr/>
        </p:nvSpPr>
        <p:spPr>
          <a:xfrm>
            <a:off x="2285984" y="5657671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 шаблон с помощью линейки и канцелярского гвоздика наносим разметку по основанию для сгиба.</a:t>
            </a:r>
            <a:endParaRPr lang="ru-RU" sz="1100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419</TotalTime>
  <Words>351</Words>
  <Application>Microsoft Office PowerPoint</Application>
  <PresentationFormat>Экран (4:3)</PresentationFormat>
  <Paragraphs>58</Paragraphs>
  <Slides>19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5" baseType="lpstr">
      <vt:lpstr>Arial</vt:lpstr>
      <vt:lpstr>Arial Black</vt:lpstr>
      <vt:lpstr>Calibri</vt:lpstr>
      <vt:lpstr>Times New Roman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АНЯ</dc:creator>
  <cp:lastModifiedBy>Павел</cp:lastModifiedBy>
  <cp:revision>69</cp:revision>
  <dcterms:created xsi:type="dcterms:W3CDTF">2013-02-07T08:25:26Z</dcterms:created>
  <dcterms:modified xsi:type="dcterms:W3CDTF">2014-02-06T05:04:16Z</dcterms:modified>
</cp:coreProperties>
</file>